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24_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7" r:id="rId6"/>
    <p:sldId id="259" r:id="rId7"/>
    <p:sldId id="260" r:id="rId8"/>
    <p:sldId id="261" r:id="rId9"/>
    <p:sldId id="292" r:id="rId10"/>
    <p:sldId id="258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88" r:id="rId19"/>
    <p:sldId id="289" r:id="rId20"/>
    <p:sldId id="270" r:id="rId21"/>
    <p:sldId id="271" r:id="rId22"/>
    <p:sldId id="287" r:id="rId23"/>
    <p:sldId id="291" r:id="rId24"/>
    <p:sldId id="273" r:id="rId25"/>
    <p:sldId id="274" r:id="rId26"/>
    <p:sldId id="275" r:id="rId27"/>
    <p:sldId id="284" r:id="rId28"/>
    <p:sldId id="28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18288000" cy="10287000"/>
  <p:notesSz cx="6858000" cy="9144000"/>
  <p:embeddedFontLs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Poppins" pitchFamily="2" charset="77"/>
      <p:regular r:id="rId43"/>
      <p:bold r:id="rId44"/>
      <p:italic r:id="rId45"/>
      <p:boldItalic r:id="rId46"/>
    </p:embeddedFont>
    <p:embeddedFont>
      <p:font typeface="Poppins Bold" pitchFamily="2" charset="77"/>
      <p:bold r:id="rId47"/>
    </p:embeddedFont>
    <p:embeddedFont>
      <p:font typeface="Poppins Semi-Bold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C7F68B-578F-1A96-E057-82A8E2BFE898}" name="Gabby Garlow" initials="" userId="S::ggarlow@weavix.com::c88ddd8f-fc7e-4560-85bb-aed48f802d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DC195-8636-D24A-AED1-A56240FC8795}" v="13" dt="2025-09-22T18:34:29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7"/>
    <p:restoredTop sz="94880"/>
  </p:normalViewPr>
  <p:slideViewPr>
    <p:cSldViewPr snapToGrid="0">
      <p:cViewPr varScale="1">
        <p:scale>
          <a:sx n="141" d="100"/>
          <a:sy n="141" d="100"/>
        </p:scale>
        <p:origin x="339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by Garlow" userId="c88ddd8f-fc7e-4560-85bb-aed48f802dbb" providerId="ADAL" clId="{8A4B65F9-BAD9-5C80-9A6D-5192B7F0B0EF}"/>
    <pc:docChg chg="custSel delSld modSld">
      <pc:chgData name="Gabby Garlow" userId="c88ddd8f-fc7e-4560-85bb-aed48f802dbb" providerId="ADAL" clId="{8A4B65F9-BAD9-5C80-9A6D-5192B7F0B0EF}" dt="2025-09-22T18:37:19.367" v="677" actId="14861"/>
      <pc:docMkLst>
        <pc:docMk/>
      </pc:docMkLst>
      <pc:sldChg chg="addSp delSp modSp mod">
        <pc:chgData name="Gabby Garlow" userId="c88ddd8f-fc7e-4560-85bb-aed48f802dbb" providerId="ADAL" clId="{8A4B65F9-BAD9-5C80-9A6D-5192B7F0B0EF}" dt="2025-09-22T18:37:19.367" v="677" actId="14861"/>
        <pc:sldMkLst>
          <pc:docMk/>
          <pc:sldMk cId="0" sldId="260"/>
        </pc:sldMkLst>
        <pc:spChg chg="del">
          <ac:chgData name="Gabby Garlow" userId="c88ddd8f-fc7e-4560-85bb-aed48f802dbb" providerId="ADAL" clId="{8A4B65F9-BAD9-5C80-9A6D-5192B7F0B0EF}" dt="2025-09-22T18:34:29.025" v="78" actId="478"/>
          <ac:spMkLst>
            <pc:docMk/>
            <pc:sldMk cId="0" sldId="260"/>
            <ac:spMk id="20" creationId="{00000000-0000-0000-0000-000000000000}"/>
          </ac:spMkLst>
        </pc:spChg>
        <pc:spChg chg="del">
          <ac:chgData name="Gabby Garlow" userId="c88ddd8f-fc7e-4560-85bb-aed48f802dbb" providerId="ADAL" clId="{8A4B65F9-BAD9-5C80-9A6D-5192B7F0B0EF}" dt="2025-09-22T18:30:03.823" v="68" actId="478"/>
          <ac:spMkLst>
            <pc:docMk/>
            <pc:sldMk cId="0" sldId="260"/>
            <ac:spMk id="21" creationId="{00000000-0000-0000-0000-000000000000}"/>
          </ac:spMkLst>
        </pc:spChg>
        <pc:picChg chg="add del mod">
          <ac:chgData name="Gabby Garlow" userId="c88ddd8f-fc7e-4560-85bb-aed48f802dbb" providerId="ADAL" clId="{8A4B65F9-BAD9-5C80-9A6D-5192B7F0B0EF}" dt="2025-09-22T18:34:27.793" v="77" actId="21"/>
          <ac:picMkLst>
            <pc:docMk/>
            <pc:sldMk cId="0" sldId="260"/>
            <ac:picMk id="25" creationId="{55EE79D1-79A1-52FF-CEFB-15D06B635C2B}"/>
          </ac:picMkLst>
        </pc:picChg>
        <pc:picChg chg="add mod">
          <ac:chgData name="Gabby Garlow" userId="c88ddd8f-fc7e-4560-85bb-aed48f802dbb" providerId="ADAL" clId="{8A4B65F9-BAD9-5C80-9A6D-5192B7F0B0EF}" dt="2025-09-22T18:37:19.367" v="677" actId="14861"/>
          <ac:picMkLst>
            <pc:docMk/>
            <pc:sldMk cId="0" sldId="260"/>
            <ac:picMk id="26" creationId="{1B1BCC45-8082-026F-C565-EE6065BCCF0A}"/>
          </ac:picMkLst>
        </pc:picChg>
      </pc:sldChg>
      <pc:sldChg chg="addSp delSp modSp mod">
        <pc:chgData name="Gabby Garlow" userId="c88ddd8f-fc7e-4560-85bb-aed48f802dbb" providerId="ADAL" clId="{8A4B65F9-BAD9-5C80-9A6D-5192B7F0B0EF}" dt="2025-09-22T15:37:19.578" v="2"/>
        <pc:sldMkLst>
          <pc:docMk/>
          <pc:sldMk cId="0" sldId="261"/>
        </pc:sldMkLst>
        <pc:spChg chg="topLvl">
          <ac:chgData name="Gabby Garlow" userId="c88ddd8f-fc7e-4560-85bb-aed48f802dbb" providerId="ADAL" clId="{8A4B65F9-BAD9-5C80-9A6D-5192B7F0B0EF}" dt="2025-09-22T15:37:17.026" v="0" actId="165"/>
          <ac:spMkLst>
            <pc:docMk/>
            <pc:sldMk cId="0" sldId="261"/>
            <ac:spMk id="7" creationId="{00000000-0000-0000-0000-000000000000}"/>
          </ac:spMkLst>
        </pc:spChg>
        <pc:spChg chg="topLvl">
          <ac:chgData name="Gabby Garlow" userId="c88ddd8f-fc7e-4560-85bb-aed48f802dbb" providerId="ADAL" clId="{8A4B65F9-BAD9-5C80-9A6D-5192B7F0B0EF}" dt="2025-09-22T15:37:17.026" v="0" actId="165"/>
          <ac:spMkLst>
            <pc:docMk/>
            <pc:sldMk cId="0" sldId="261"/>
            <ac:spMk id="8" creationId="{00000000-0000-0000-0000-000000000000}"/>
          </ac:spMkLst>
        </pc:spChg>
        <pc:grpChg chg="del">
          <ac:chgData name="Gabby Garlow" userId="c88ddd8f-fc7e-4560-85bb-aed48f802dbb" providerId="ADAL" clId="{8A4B65F9-BAD9-5C80-9A6D-5192B7F0B0EF}" dt="2025-09-22T15:37:17.026" v="0" actId="165"/>
          <ac:grpSpMkLst>
            <pc:docMk/>
            <pc:sldMk cId="0" sldId="261"/>
            <ac:grpSpMk id="6" creationId="{00000000-0000-0000-0000-000000000000}"/>
          </ac:grpSpMkLst>
        </pc:grpChg>
        <pc:grpChg chg="del topLvl">
          <ac:chgData name="Gabby Garlow" userId="c88ddd8f-fc7e-4560-85bb-aed48f802dbb" providerId="ADAL" clId="{8A4B65F9-BAD9-5C80-9A6D-5192B7F0B0EF}" dt="2025-09-22T15:37:19.099" v="1" actId="478"/>
          <ac:grpSpMkLst>
            <pc:docMk/>
            <pc:sldMk cId="0" sldId="261"/>
            <ac:grpSpMk id="9" creationId="{00000000-0000-0000-0000-000000000000}"/>
          </ac:grpSpMkLst>
        </pc:grpChg>
        <pc:picChg chg="add mod">
          <ac:chgData name="Gabby Garlow" userId="c88ddd8f-fc7e-4560-85bb-aed48f802dbb" providerId="ADAL" clId="{8A4B65F9-BAD9-5C80-9A6D-5192B7F0B0EF}" dt="2025-09-22T15:37:19.578" v="2"/>
          <ac:picMkLst>
            <pc:docMk/>
            <pc:sldMk cId="0" sldId="261"/>
            <ac:picMk id="21" creationId="{8FD7FA14-DFDB-44EC-E78E-55ED5C4965AA}"/>
          </ac:picMkLst>
        </pc:picChg>
      </pc:sldChg>
      <pc:sldChg chg="del">
        <pc:chgData name="Gabby Garlow" userId="c88ddd8f-fc7e-4560-85bb-aed48f802dbb" providerId="ADAL" clId="{8A4B65F9-BAD9-5C80-9A6D-5192B7F0B0EF}" dt="2025-09-22T15:37:52.620" v="3" actId="2696"/>
        <pc:sldMkLst>
          <pc:docMk/>
          <pc:sldMk cId="0" sldId="262"/>
        </pc:sldMkLst>
      </pc:sldChg>
      <pc:sldChg chg="modSp mod">
        <pc:chgData name="Gabby Garlow" userId="c88ddd8f-fc7e-4560-85bb-aed48f802dbb" providerId="ADAL" clId="{8A4B65F9-BAD9-5C80-9A6D-5192B7F0B0EF}" dt="2025-09-22T15:50:55.004" v="40" actId="207"/>
        <pc:sldMkLst>
          <pc:docMk/>
          <pc:sldMk cId="0" sldId="269"/>
        </pc:sldMkLst>
        <pc:spChg chg="mod">
          <ac:chgData name="Gabby Garlow" userId="c88ddd8f-fc7e-4560-85bb-aed48f802dbb" providerId="ADAL" clId="{8A4B65F9-BAD9-5C80-9A6D-5192B7F0B0EF}" dt="2025-09-22T15:50:55.004" v="40" actId="207"/>
          <ac:spMkLst>
            <pc:docMk/>
            <pc:sldMk cId="0" sldId="269"/>
            <ac:spMk id="12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50:55.004" v="40" actId="207"/>
          <ac:spMkLst>
            <pc:docMk/>
            <pc:sldMk cId="0" sldId="269"/>
            <ac:spMk id="13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50:51.670" v="39" actId="207"/>
          <ac:spMkLst>
            <pc:docMk/>
            <pc:sldMk cId="0" sldId="269"/>
            <ac:spMk id="15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50:51.670" v="39" actId="207"/>
          <ac:spMkLst>
            <pc:docMk/>
            <pc:sldMk cId="0" sldId="269"/>
            <ac:spMk id="16" creationId="{00000000-0000-0000-0000-000000000000}"/>
          </ac:spMkLst>
        </pc:spChg>
      </pc:sldChg>
      <pc:sldChg chg="del">
        <pc:chgData name="Gabby Garlow" userId="c88ddd8f-fc7e-4560-85bb-aed48f802dbb" providerId="ADAL" clId="{8A4B65F9-BAD9-5C80-9A6D-5192B7F0B0EF}" dt="2025-09-22T15:42:46.548" v="4" actId="2696"/>
        <pc:sldMkLst>
          <pc:docMk/>
          <pc:sldMk cId="0" sldId="272"/>
        </pc:sldMkLst>
      </pc:sldChg>
      <pc:sldChg chg="modSp mod">
        <pc:chgData name="Gabby Garlow" userId="c88ddd8f-fc7e-4560-85bb-aed48f802dbb" providerId="ADAL" clId="{8A4B65F9-BAD9-5C80-9A6D-5192B7F0B0EF}" dt="2025-09-22T16:01:34.219" v="62" actId="20577"/>
        <pc:sldMkLst>
          <pc:docMk/>
          <pc:sldMk cId="0" sldId="274"/>
        </pc:sldMkLst>
        <pc:spChg chg="mod">
          <ac:chgData name="Gabby Garlow" userId="c88ddd8f-fc7e-4560-85bb-aed48f802dbb" providerId="ADAL" clId="{8A4B65F9-BAD9-5C80-9A6D-5192B7F0B0EF}" dt="2025-09-22T16:01:34.219" v="62" actId="20577"/>
          <ac:spMkLst>
            <pc:docMk/>
            <pc:sldMk cId="0" sldId="274"/>
            <ac:spMk id="11" creationId="{00000000-0000-0000-0000-000000000000}"/>
          </ac:spMkLst>
        </pc:spChg>
      </pc:sldChg>
      <pc:sldChg chg="modSp mod">
        <pc:chgData name="Gabby Garlow" userId="c88ddd8f-fc7e-4560-85bb-aed48f802dbb" providerId="ADAL" clId="{8A4B65F9-BAD9-5C80-9A6D-5192B7F0B0EF}" dt="2025-09-22T16:02:03.251" v="67" actId="1038"/>
        <pc:sldMkLst>
          <pc:docMk/>
          <pc:sldMk cId="0" sldId="282"/>
        </pc:sldMkLst>
        <pc:spChg chg="mod">
          <ac:chgData name="Gabby Garlow" userId="c88ddd8f-fc7e-4560-85bb-aed48f802dbb" providerId="ADAL" clId="{8A4B65F9-BAD9-5C80-9A6D-5192B7F0B0EF}" dt="2025-09-22T16:02:03.251" v="67" actId="1038"/>
          <ac:spMkLst>
            <pc:docMk/>
            <pc:sldMk cId="0" sldId="282"/>
            <ac:spMk id="49" creationId="{8EC2A99E-31CE-A673-5C99-843649AEEC49}"/>
          </ac:spMkLst>
        </pc:spChg>
        <pc:spChg chg="mod">
          <ac:chgData name="Gabby Garlow" userId="c88ddd8f-fc7e-4560-85bb-aed48f802dbb" providerId="ADAL" clId="{8A4B65F9-BAD9-5C80-9A6D-5192B7F0B0EF}" dt="2025-09-22T16:01:58.654" v="65" actId="1037"/>
          <ac:spMkLst>
            <pc:docMk/>
            <pc:sldMk cId="0" sldId="282"/>
            <ac:spMk id="51" creationId="{6294EE7F-1472-9609-985C-A681D7BB7237}"/>
          </ac:spMkLst>
        </pc:spChg>
      </pc:sldChg>
      <pc:sldChg chg="mod modShow">
        <pc:chgData name="Gabby Garlow" userId="c88ddd8f-fc7e-4560-85bb-aed48f802dbb" providerId="ADAL" clId="{8A4B65F9-BAD9-5C80-9A6D-5192B7F0B0EF}" dt="2025-09-22T15:46:34.031" v="37" actId="729"/>
        <pc:sldMkLst>
          <pc:docMk/>
          <pc:sldMk cId="505673436" sldId="284"/>
        </pc:sldMkLst>
      </pc:sldChg>
      <pc:sldChg chg="del">
        <pc:chgData name="Gabby Garlow" userId="c88ddd8f-fc7e-4560-85bb-aed48f802dbb" providerId="ADAL" clId="{8A4B65F9-BAD9-5C80-9A6D-5192B7F0B0EF}" dt="2025-09-22T15:48:01.280" v="38" actId="2696"/>
        <pc:sldMkLst>
          <pc:docMk/>
          <pc:sldMk cId="626772254" sldId="286"/>
        </pc:sldMkLst>
      </pc:sldChg>
      <pc:sldChg chg="modSp mod">
        <pc:chgData name="Gabby Garlow" userId="c88ddd8f-fc7e-4560-85bb-aed48f802dbb" providerId="ADAL" clId="{8A4B65F9-BAD9-5C80-9A6D-5192B7F0B0EF}" dt="2025-09-22T16:01:12.858" v="60" actId="14100"/>
        <pc:sldMkLst>
          <pc:docMk/>
          <pc:sldMk cId="2336196575" sldId="287"/>
        </pc:sldMkLst>
        <pc:spChg chg="mod">
          <ac:chgData name="Gabby Garlow" userId="c88ddd8f-fc7e-4560-85bb-aed48f802dbb" providerId="ADAL" clId="{8A4B65F9-BAD9-5C80-9A6D-5192B7F0B0EF}" dt="2025-09-22T15:57:04.887" v="44"/>
          <ac:spMkLst>
            <pc:docMk/>
            <pc:sldMk cId="2336196575" sldId="287"/>
            <ac:spMk id="27" creationId="{6657824F-B405-523D-08FD-64B688533C2C}"/>
          </ac:spMkLst>
        </pc:spChg>
        <pc:spChg chg="mod">
          <ac:chgData name="Gabby Garlow" userId="c88ddd8f-fc7e-4560-85bb-aed48f802dbb" providerId="ADAL" clId="{8A4B65F9-BAD9-5C80-9A6D-5192B7F0B0EF}" dt="2025-09-22T15:56:55.673" v="43"/>
          <ac:spMkLst>
            <pc:docMk/>
            <pc:sldMk cId="2336196575" sldId="287"/>
            <ac:spMk id="28" creationId="{94213DE4-C333-FBEB-0FF9-91B43C207541}"/>
          </ac:spMkLst>
        </pc:spChg>
        <pc:spChg chg="mod">
          <ac:chgData name="Gabby Garlow" userId="c88ddd8f-fc7e-4560-85bb-aed48f802dbb" providerId="ADAL" clId="{8A4B65F9-BAD9-5C80-9A6D-5192B7F0B0EF}" dt="2025-09-22T16:01:12.858" v="60" actId="14100"/>
          <ac:spMkLst>
            <pc:docMk/>
            <pc:sldMk cId="2336196575" sldId="287"/>
            <ac:spMk id="30" creationId="{E4BA8F3C-F400-CFB8-89D2-373C831B2260}"/>
          </ac:spMkLst>
        </pc:spChg>
        <pc:spChg chg="mod">
          <ac:chgData name="Gabby Garlow" userId="c88ddd8f-fc7e-4560-85bb-aed48f802dbb" providerId="ADAL" clId="{8A4B65F9-BAD9-5C80-9A6D-5192B7F0B0EF}" dt="2025-09-22T15:57:24.745" v="57" actId="20577"/>
          <ac:spMkLst>
            <pc:docMk/>
            <pc:sldMk cId="2336196575" sldId="287"/>
            <ac:spMk id="31" creationId="{8DFFEC1C-D665-2D28-5E41-F29D07B9E412}"/>
          </ac:spMkLst>
        </pc:spChg>
        <pc:spChg chg="mod">
          <ac:chgData name="Gabby Garlow" userId="c88ddd8f-fc7e-4560-85bb-aed48f802dbb" providerId="ADAL" clId="{8A4B65F9-BAD9-5C80-9A6D-5192B7F0B0EF}" dt="2025-09-22T16:01:02.057" v="58"/>
          <ac:spMkLst>
            <pc:docMk/>
            <pc:sldMk cId="2336196575" sldId="287"/>
            <ac:spMk id="32" creationId="{6C7A4725-58AC-6293-57FE-30CB51195CAF}"/>
          </ac:spMkLst>
        </pc:spChg>
      </pc:sldChg>
      <pc:sldChg chg="modSp mod">
        <pc:chgData name="Gabby Garlow" userId="c88ddd8f-fc7e-4560-85bb-aed48f802dbb" providerId="ADAL" clId="{8A4B65F9-BAD9-5C80-9A6D-5192B7F0B0EF}" dt="2025-09-22T15:56:32.613" v="42" actId="1076"/>
        <pc:sldMkLst>
          <pc:docMk/>
          <pc:sldMk cId="2649053842" sldId="289"/>
        </pc:sldMkLst>
        <pc:spChg chg="mod">
          <ac:chgData name="Gabby Garlow" userId="c88ddd8f-fc7e-4560-85bb-aed48f802dbb" providerId="ADAL" clId="{8A4B65F9-BAD9-5C80-9A6D-5192B7F0B0EF}" dt="2025-09-22T15:56:32.613" v="42" actId="1076"/>
          <ac:spMkLst>
            <pc:docMk/>
            <pc:sldMk cId="2649053842" sldId="289"/>
            <ac:spMk id="16" creationId="{293CDC71-63BD-2FF8-1663-108954E47D42}"/>
          </ac:spMkLst>
        </pc:spChg>
      </pc:sldChg>
      <pc:sldChg chg="del">
        <pc:chgData name="Gabby Garlow" userId="c88ddd8f-fc7e-4560-85bb-aed48f802dbb" providerId="ADAL" clId="{8A4B65F9-BAD9-5C80-9A6D-5192B7F0B0EF}" dt="2025-09-22T15:48:01.280" v="38" actId="2696"/>
        <pc:sldMkLst>
          <pc:docMk/>
          <pc:sldMk cId="2374559642" sldId="290"/>
        </pc:sldMkLst>
      </pc:sldChg>
      <pc:sldChg chg="modSp mod">
        <pc:chgData name="Gabby Garlow" userId="c88ddd8f-fc7e-4560-85bb-aed48f802dbb" providerId="ADAL" clId="{8A4B65F9-BAD9-5C80-9A6D-5192B7F0B0EF}" dt="2025-09-22T15:44:28.258" v="36" actId="20577"/>
        <pc:sldMkLst>
          <pc:docMk/>
          <pc:sldMk cId="0" sldId="291"/>
        </pc:sldMkLst>
        <pc:spChg chg="mod">
          <ac:chgData name="Gabby Garlow" userId="c88ddd8f-fc7e-4560-85bb-aed48f802dbb" providerId="ADAL" clId="{8A4B65F9-BAD9-5C80-9A6D-5192B7F0B0EF}" dt="2025-09-22T15:43:27.722" v="16" actId="20577"/>
          <ac:spMkLst>
            <pc:docMk/>
            <pc:sldMk cId="0" sldId="291"/>
            <ac:spMk id="27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44:24.510" v="34" actId="20577"/>
          <ac:spMkLst>
            <pc:docMk/>
            <pc:sldMk cId="0" sldId="291"/>
            <ac:spMk id="30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43:52.587" v="23" actId="20577"/>
          <ac:spMkLst>
            <pc:docMk/>
            <pc:sldMk cId="0" sldId="291"/>
            <ac:spMk id="31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43:57.694" v="27" actId="20577"/>
          <ac:spMkLst>
            <pc:docMk/>
            <pc:sldMk cId="0" sldId="291"/>
            <ac:spMk id="32" creationId="{00000000-0000-0000-0000-000000000000}"/>
          </ac:spMkLst>
        </pc:spChg>
        <pc:spChg chg="mod">
          <ac:chgData name="Gabby Garlow" userId="c88ddd8f-fc7e-4560-85bb-aed48f802dbb" providerId="ADAL" clId="{8A4B65F9-BAD9-5C80-9A6D-5192B7F0B0EF}" dt="2025-09-22T15:44:04.378" v="28"/>
          <ac:spMkLst>
            <pc:docMk/>
            <pc:sldMk cId="0" sldId="291"/>
            <ac:spMk id="42" creationId="{6C272DA1-5270-8CAD-3915-39A0B9999B3C}"/>
          </ac:spMkLst>
        </pc:spChg>
        <pc:spChg chg="mod">
          <ac:chgData name="Gabby Garlow" userId="c88ddd8f-fc7e-4560-85bb-aed48f802dbb" providerId="ADAL" clId="{8A4B65F9-BAD9-5C80-9A6D-5192B7F0B0EF}" dt="2025-09-22T15:44:28.258" v="36" actId="20577"/>
          <ac:spMkLst>
            <pc:docMk/>
            <pc:sldMk cId="0" sldId="291"/>
            <ac:spMk id="43" creationId="{0C529C80-58B0-F67E-D192-AD053CDDEBEE}"/>
          </ac:spMkLst>
        </pc:spChg>
      </pc:sldChg>
    </pc:docChg>
  </pc:docChgLst>
  <pc:docChgLst>
    <pc:chgData name="Gabby Garlow" userId="c88ddd8f-fc7e-4560-85bb-aed48f802dbb" providerId="ADAL" clId="{D04AAD3E-A2AF-4148-A87F-596D729CCAB1}"/>
    <pc:docChg chg="undo custSel addSld delSld modSld sldOrd">
      <pc:chgData name="Gabby Garlow" userId="c88ddd8f-fc7e-4560-85bb-aed48f802dbb" providerId="ADAL" clId="{D04AAD3E-A2AF-4148-A87F-596D729CCAB1}" dt="2025-04-23T14:04:53.014" v="905" actId="1076"/>
      <pc:docMkLst>
        <pc:docMk/>
      </pc:docMkLst>
      <pc:sldChg chg="modSp mod">
        <pc:chgData name="Gabby Garlow" userId="c88ddd8f-fc7e-4560-85bb-aed48f802dbb" providerId="ADAL" clId="{D04AAD3E-A2AF-4148-A87F-596D729CCAB1}" dt="2025-04-07T19:22:52.187" v="40" actId="1076"/>
        <pc:sldMkLst>
          <pc:docMk/>
          <pc:sldMk cId="0" sldId="256"/>
        </pc:sldMkLst>
      </pc:sldChg>
      <pc:sldChg chg="modSp mod">
        <pc:chgData name="Gabby Garlow" userId="c88ddd8f-fc7e-4560-85bb-aed48f802dbb" providerId="ADAL" clId="{D04AAD3E-A2AF-4148-A87F-596D729CCAB1}" dt="2025-04-07T19:23:38.461" v="82" actId="20577"/>
        <pc:sldMkLst>
          <pc:docMk/>
          <pc:sldMk cId="0" sldId="257"/>
        </pc:sldMkLst>
      </pc:sldChg>
      <pc:sldChg chg="modSp mod">
        <pc:chgData name="Gabby Garlow" userId="c88ddd8f-fc7e-4560-85bb-aed48f802dbb" providerId="ADAL" clId="{D04AAD3E-A2AF-4148-A87F-596D729CCAB1}" dt="2025-04-07T19:45:48.011" v="273" actId="1076"/>
        <pc:sldMkLst>
          <pc:docMk/>
          <pc:sldMk cId="0" sldId="258"/>
        </pc:sldMkLst>
      </pc:sldChg>
      <pc:sldChg chg="modSp mod">
        <pc:chgData name="Gabby Garlow" userId="c88ddd8f-fc7e-4560-85bb-aed48f802dbb" providerId="ADAL" clId="{D04AAD3E-A2AF-4148-A87F-596D729CCAB1}" dt="2025-04-07T19:38:53.134" v="196" actId="12"/>
        <pc:sldMkLst>
          <pc:docMk/>
          <pc:sldMk cId="0" sldId="259"/>
        </pc:sldMkLst>
      </pc:sldChg>
      <pc:sldChg chg="modSp mod">
        <pc:chgData name="Gabby Garlow" userId="c88ddd8f-fc7e-4560-85bb-aed48f802dbb" providerId="ADAL" clId="{D04AAD3E-A2AF-4148-A87F-596D729CCAB1}" dt="2025-04-07T19:42:46.697" v="236" actId="1076"/>
        <pc:sldMkLst>
          <pc:docMk/>
          <pc:sldMk cId="0" sldId="260"/>
        </pc:sldMkLst>
      </pc:sldChg>
      <pc:sldChg chg="modSp mod">
        <pc:chgData name="Gabby Garlow" userId="c88ddd8f-fc7e-4560-85bb-aed48f802dbb" providerId="ADAL" clId="{D04AAD3E-A2AF-4148-A87F-596D729CCAB1}" dt="2025-04-07T19:44:32.995" v="254" actId="20577"/>
        <pc:sldMkLst>
          <pc:docMk/>
          <pc:sldMk cId="0" sldId="261"/>
        </pc:sldMkLst>
      </pc:sldChg>
      <pc:sldChg chg="modSp mod">
        <pc:chgData name="Gabby Garlow" userId="c88ddd8f-fc7e-4560-85bb-aed48f802dbb" providerId="ADAL" clId="{D04AAD3E-A2AF-4148-A87F-596D729CCAB1}" dt="2025-04-07T19:45:20.344" v="263" actId="1076"/>
        <pc:sldMkLst>
          <pc:docMk/>
          <pc:sldMk cId="0" sldId="262"/>
        </pc:sldMkLst>
      </pc:sldChg>
      <pc:sldChg chg="modSp mod">
        <pc:chgData name="Gabby Garlow" userId="c88ddd8f-fc7e-4560-85bb-aed48f802dbb" providerId="ADAL" clId="{D04AAD3E-A2AF-4148-A87F-596D729CCAB1}" dt="2025-04-07T20:35:16.395" v="542"/>
        <pc:sldMkLst>
          <pc:docMk/>
          <pc:sldMk cId="0" sldId="263"/>
        </pc:sldMkLst>
      </pc:sldChg>
      <pc:sldChg chg="modSp mod">
        <pc:chgData name="Gabby Garlow" userId="c88ddd8f-fc7e-4560-85bb-aed48f802dbb" providerId="ADAL" clId="{D04AAD3E-A2AF-4148-A87F-596D729CCAB1}" dt="2025-04-07T20:04:39.260" v="357" actId="14100"/>
        <pc:sldMkLst>
          <pc:docMk/>
          <pc:sldMk cId="0" sldId="265"/>
        </pc:sldMkLst>
      </pc:sldChg>
      <pc:sldChg chg="modSp mod">
        <pc:chgData name="Gabby Garlow" userId="c88ddd8f-fc7e-4560-85bb-aed48f802dbb" providerId="ADAL" clId="{D04AAD3E-A2AF-4148-A87F-596D729CCAB1}" dt="2025-04-07T20:09:28.876" v="366"/>
        <pc:sldMkLst>
          <pc:docMk/>
          <pc:sldMk cId="0" sldId="266"/>
        </pc:sldMkLst>
      </pc:sldChg>
      <pc:sldChg chg="modSp mod">
        <pc:chgData name="Gabby Garlow" userId="c88ddd8f-fc7e-4560-85bb-aed48f802dbb" providerId="ADAL" clId="{D04AAD3E-A2AF-4148-A87F-596D729CCAB1}" dt="2025-04-07T20:16:40.813" v="440" actId="1035"/>
        <pc:sldMkLst>
          <pc:docMk/>
          <pc:sldMk cId="0" sldId="267"/>
        </pc:sldMkLst>
      </pc:sldChg>
      <pc:sldChg chg="modSp mod">
        <pc:chgData name="Gabby Garlow" userId="c88ddd8f-fc7e-4560-85bb-aed48f802dbb" providerId="ADAL" clId="{D04AAD3E-A2AF-4148-A87F-596D729CCAB1}" dt="2025-04-07T20:17:30.516" v="456" actId="1076"/>
        <pc:sldMkLst>
          <pc:docMk/>
          <pc:sldMk cId="0" sldId="268"/>
        </pc:sldMkLst>
      </pc:sldChg>
      <pc:sldChg chg="addSp delSp modSp mod">
        <pc:chgData name="Gabby Garlow" userId="c88ddd8f-fc7e-4560-85bb-aed48f802dbb" providerId="ADAL" clId="{D04AAD3E-A2AF-4148-A87F-596D729CCAB1}" dt="2025-04-07T20:18:05.246" v="463"/>
        <pc:sldMkLst>
          <pc:docMk/>
          <pc:sldMk cId="0" sldId="269"/>
        </pc:sldMkLst>
      </pc:sldChg>
      <pc:sldChg chg="modSp mod">
        <pc:chgData name="Gabby Garlow" userId="c88ddd8f-fc7e-4560-85bb-aed48f802dbb" providerId="ADAL" clId="{D04AAD3E-A2AF-4148-A87F-596D729CCAB1}" dt="2025-04-07T20:35:06.769" v="541" actId="20577"/>
        <pc:sldMkLst>
          <pc:docMk/>
          <pc:sldMk cId="0" sldId="270"/>
        </pc:sldMkLst>
      </pc:sldChg>
      <pc:sldChg chg="modSp mod">
        <pc:chgData name="Gabby Garlow" userId="c88ddd8f-fc7e-4560-85bb-aed48f802dbb" providerId="ADAL" clId="{D04AAD3E-A2AF-4148-A87F-596D729CCAB1}" dt="2025-04-07T20:36:15.299" v="563" actId="20577"/>
        <pc:sldMkLst>
          <pc:docMk/>
          <pc:sldMk cId="0" sldId="271"/>
        </pc:sldMkLst>
      </pc:sldChg>
      <pc:sldChg chg="modSp add del mod">
        <pc:chgData name="Gabby Garlow" userId="c88ddd8f-fc7e-4560-85bb-aed48f802dbb" providerId="ADAL" clId="{D04AAD3E-A2AF-4148-A87F-596D729CCAB1}" dt="2025-04-17T20:19:51.489" v="897"/>
        <pc:sldMkLst>
          <pc:docMk/>
          <pc:sldMk cId="0" sldId="272"/>
        </pc:sldMkLst>
      </pc:sldChg>
      <pc:sldChg chg="modSp mod">
        <pc:chgData name="Gabby Garlow" userId="c88ddd8f-fc7e-4560-85bb-aed48f802dbb" providerId="ADAL" clId="{D04AAD3E-A2AF-4148-A87F-596D729CCAB1}" dt="2025-04-07T20:41:15.162" v="577" actId="1076"/>
        <pc:sldMkLst>
          <pc:docMk/>
          <pc:sldMk cId="0" sldId="273"/>
        </pc:sldMkLst>
      </pc:sldChg>
      <pc:sldChg chg="modSp mod">
        <pc:chgData name="Gabby Garlow" userId="c88ddd8f-fc7e-4560-85bb-aed48f802dbb" providerId="ADAL" clId="{D04AAD3E-A2AF-4148-A87F-596D729CCAB1}" dt="2025-04-07T20:42:02.929" v="583"/>
        <pc:sldMkLst>
          <pc:docMk/>
          <pc:sldMk cId="0" sldId="274"/>
        </pc:sldMkLst>
      </pc:sldChg>
      <pc:sldChg chg="modSp mod">
        <pc:chgData name="Gabby Garlow" userId="c88ddd8f-fc7e-4560-85bb-aed48f802dbb" providerId="ADAL" clId="{D04AAD3E-A2AF-4148-A87F-596D729CCAB1}" dt="2025-04-07T20:44:25.132" v="603"/>
        <pc:sldMkLst>
          <pc:docMk/>
          <pc:sldMk cId="0" sldId="275"/>
        </pc:sldMkLst>
      </pc:sldChg>
      <pc:sldChg chg="modSp mod">
        <pc:chgData name="Gabby Garlow" userId="c88ddd8f-fc7e-4560-85bb-aed48f802dbb" providerId="ADAL" clId="{D04AAD3E-A2AF-4148-A87F-596D729CCAB1}" dt="2025-04-07T20:47:47.959" v="643" actId="20577"/>
        <pc:sldMkLst>
          <pc:docMk/>
          <pc:sldMk cId="0" sldId="276"/>
        </pc:sldMkLst>
      </pc:sldChg>
      <pc:sldChg chg="modSp mod">
        <pc:chgData name="Gabby Garlow" userId="c88ddd8f-fc7e-4560-85bb-aed48f802dbb" providerId="ADAL" clId="{D04AAD3E-A2AF-4148-A87F-596D729CCAB1}" dt="2025-04-07T21:01:02.242" v="734" actId="1036"/>
        <pc:sldMkLst>
          <pc:docMk/>
          <pc:sldMk cId="0" sldId="277"/>
        </pc:sldMkLst>
      </pc:sldChg>
      <pc:sldChg chg="addSp delSp modSp mod">
        <pc:chgData name="Gabby Garlow" userId="c88ddd8f-fc7e-4560-85bb-aed48f802dbb" providerId="ADAL" clId="{D04AAD3E-A2AF-4148-A87F-596D729CCAB1}" dt="2025-04-07T21:03:46.503" v="739" actId="478"/>
        <pc:sldMkLst>
          <pc:docMk/>
          <pc:sldMk cId="0" sldId="278"/>
        </pc:sldMkLst>
      </pc:sldChg>
      <pc:sldChg chg="addSp delSp modSp mod">
        <pc:chgData name="Gabby Garlow" userId="c88ddd8f-fc7e-4560-85bb-aed48f802dbb" providerId="ADAL" clId="{D04AAD3E-A2AF-4148-A87F-596D729CCAB1}" dt="2025-04-07T21:06:51.795" v="770" actId="14100"/>
        <pc:sldMkLst>
          <pc:docMk/>
          <pc:sldMk cId="0" sldId="279"/>
        </pc:sldMkLst>
      </pc:sldChg>
      <pc:sldChg chg="addSp delSp modSp mod">
        <pc:chgData name="Gabby Garlow" userId="c88ddd8f-fc7e-4560-85bb-aed48f802dbb" providerId="ADAL" clId="{D04AAD3E-A2AF-4148-A87F-596D729CCAB1}" dt="2025-04-07T21:08:48.360" v="832" actId="1035"/>
        <pc:sldMkLst>
          <pc:docMk/>
          <pc:sldMk cId="0" sldId="280"/>
        </pc:sldMkLst>
      </pc:sldChg>
      <pc:sldChg chg="addSp delSp modSp mod">
        <pc:chgData name="Gabby Garlow" userId="c88ddd8f-fc7e-4560-85bb-aed48f802dbb" providerId="ADAL" clId="{D04AAD3E-A2AF-4148-A87F-596D729CCAB1}" dt="2025-04-07T21:10:22.298" v="842" actId="20577"/>
        <pc:sldMkLst>
          <pc:docMk/>
          <pc:sldMk cId="0" sldId="281"/>
        </pc:sldMkLst>
      </pc:sldChg>
      <pc:sldChg chg="modSp mod">
        <pc:chgData name="Gabby Garlow" userId="c88ddd8f-fc7e-4560-85bb-aed48f802dbb" providerId="ADAL" clId="{D04AAD3E-A2AF-4148-A87F-596D729CCAB1}" dt="2025-04-07T21:19:11.315" v="864"/>
        <pc:sldMkLst>
          <pc:docMk/>
          <pc:sldMk cId="0" sldId="282"/>
        </pc:sldMkLst>
      </pc:sldChg>
      <pc:sldChg chg="modSp mod">
        <pc:chgData name="Gabby Garlow" userId="c88ddd8f-fc7e-4560-85bb-aed48f802dbb" providerId="ADAL" clId="{D04AAD3E-A2AF-4148-A87F-596D729CCAB1}" dt="2025-04-07T21:21:48.192" v="884"/>
        <pc:sldMkLst>
          <pc:docMk/>
          <pc:sldMk cId="0" sldId="283"/>
        </pc:sldMkLst>
      </pc:sldChg>
      <pc:sldChg chg="modSp mod">
        <pc:chgData name="Gabby Garlow" userId="c88ddd8f-fc7e-4560-85bb-aed48f802dbb" providerId="ADAL" clId="{D04AAD3E-A2AF-4148-A87F-596D729CCAB1}" dt="2025-04-07T20:44:39.712" v="622" actId="1037"/>
        <pc:sldMkLst>
          <pc:docMk/>
          <pc:sldMk cId="505673436" sldId="284"/>
        </pc:sldMkLst>
      </pc:sldChg>
      <pc:sldChg chg="modSp mod">
        <pc:chgData name="Gabby Garlow" userId="c88ddd8f-fc7e-4560-85bb-aed48f802dbb" providerId="ADAL" clId="{D04AAD3E-A2AF-4148-A87F-596D729CCAB1}" dt="2025-04-07T20:44:49.721" v="639"/>
        <pc:sldMkLst>
          <pc:docMk/>
          <pc:sldMk cId="3281054401" sldId="285"/>
        </pc:sldMkLst>
      </pc:sldChg>
      <pc:sldChg chg="ord">
        <pc:chgData name="Gabby Garlow" userId="c88ddd8f-fc7e-4560-85bb-aed48f802dbb" providerId="ADAL" clId="{D04AAD3E-A2AF-4148-A87F-596D729CCAB1}" dt="2025-04-07T21:04:40.845" v="746" actId="20578"/>
        <pc:sldMkLst>
          <pc:docMk/>
          <pc:sldMk cId="626772254" sldId="286"/>
        </pc:sldMkLst>
      </pc:sldChg>
      <pc:sldChg chg="addSp delSp modSp mod ord">
        <pc:chgData name="Gabby Garlow" userId="c88ddd8f-fc7e-4560-85bb-aed48f802dbb" providerId="ADAL" clId="{D04AAD3E-A2AF-4148-A87F-596D729CCAB1}" dt="2025-04-09T20:03:14.535" v="896"/>
        <pc:sldMkLst>
          <pc:docMk/>
          <pc:sldMk cId="2336196575" sldId="287"/>
        </pc:sldMkLst>
      </pc:sldChg>
      <pc:sldChg chg="modSp mod">
        <pc:chgData name="Gabby Garlow" userId="c88ddd8f-fc7e-4560-85bb-aed48f802dbb" providerId="ADAL" clId="{D04AAD3E-A2AF-4148-A87F-596D729CCAB1}" dt="2025-04-07T20:21:57.837" v="472"/>
        <pc:sldMkLst>
          <pc:docMk/>
          <pc:sldMk cId="874588839" sldId="288"/>
        </pc:sldMkLst>
      </pc:sldChg>
      <pc:sldChg chg="modSp mod">
        <pc:chgData name="Gabby Garlow" userId="c88ddd8f-fc7e-4560-85bb-aed48f802dbb" providerId="ADAL" clId="{D04AAD3E-A2AF-4148-A87F-596D729CCAB1}" dt="2025-04-07T20:22:23.948" v="475"/>
        <pc:sldMkLst>
          <pc:docMk/>
          <pc:sldMk cId="2649053842" sldId="289"/>
        </pc:sldMkLst>
      </pc:sldChg>
      <pc:sldChg chg="modSp mod ord">
        <pc:chgData name="Gabby Garlow" userId="c88ddd8f-fc7e-4560-85bb-aed48f802dbb" providerId="ADAL" clId="{D04AAD3E-A2AF-4148-A87F-596D729CCAB1}" dt="2025-04-07T21:04:59.703" v="749" actId="1076"/>
        <pc:sldMkLst>
          <pc:docMk/>
          <pc:sldMk cId="2374559642" sldId="290"/>
        </pc:sldMkLst>
      </pc:sldChg>
      <pc:sldChg chg="modSp add mod">
        <pc:chgData name="Gabby Garlow" userId="c88ddd8f-fc7e-4560-85bb-aed48f802dbb" providerId="ADAL" clId="{D04AAD3E-A2AF-4148-A87F-596D729CCAB1}" dt="2025-04-09T16:06:23.734" v="891" actId="14100"/>
        <pc:sldMkLst>
          <pc:docMk/>
          <pc:sldMk cId="0" sldId="291"/>
        </pc:sldMkLst>
      </pc:sldChg>
      <pc:sldChg chg="modSp add mod">
        <pc:chgData name="Gabby Garlow" userId="c88ddd8f-fc7e-4560-85bb-aed48f802dbb" providerId="ADAL" clId="{D04AAD3E-A2AF-4148-A87F-596D729CCAB1}" dt="2025-04-23T14:04:53.014" v="905" actId="1076"/>
        <pc:sldMkLst>
          <pc:docMk/>
          <pc:sldMk cId="0" sldId="292"/>
        </pc:sldMkLst>
      </pc:sldChg>
    </pc:docChg>
  </pc:docChgLst>
</pc:chgInfo>
</file>

<file path=ppt/comments/modernComment_12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A10C5E-8D28-AF42-BC30-A41FE8ABE967}" authorId="{90C7F68B-578F-1A96-E057-82A8E2BFE898}" status="resolved" created="2025-04-09T20:10:33.810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US"/>
          <a:t>Replace NFC with success confirmation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6F31E-9FD0-3D4B-9DF7-4104CC2BE1C9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A5EDD-11E0-7943-BE56-E43DF70C9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2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4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24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5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7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  <a:p>
            <a:pPr marL="628650" lvl="3" indent="-285750">
              <a:buFont typeface="Calibri"/>
              <a:buChar char="-"/>
            </a:pPr>
            <a:endParaRPr lang="en-US">
              <a:latin typeface="Calibri"/>
              <a:ea typeface="Calibri"/>
              <a:cs typeface="Calibri"/>
            </a:endParaRPr>
          </a:p>
          <a:p>
            <a:pPr lvl="1" indent="-285750">
              <a:buFont typeface="Courier New"/>
              <a:buChar char="o"/>
            </a:pP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8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A5EDD-11E0-7943-BE56-E43DF70C90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06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CE5CC-D5BE-D75E-7F96-41ABB41A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A2526-4064-5B1A-BA5E-1F66B6667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27AF2-79CE-73AF-FB7A-DC231490FF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1A971-A9DC-D789-D4C3-2712AC3B8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529D5-0D91-8342-A9AE-CC7AA1192A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8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B359-4A0C-CB94-9ECC-5423F92D7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095C7-0521-24B1-3A9B-168779685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508E3-8403-7AAA-EF82-1698EFA4D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1E4EB-F650-AEBD-63FB-0B84ADC84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529D5-0D91-8342-A9AE-CC7AA1192A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91B21">
                <a:alpha val="100000"/>
              </a:srgbClr>
            </a:gs>
            <a:gs pos="100000">
              <a:srgbClr val="033642">
                <a:alpha val="100000"/>
              </a:srgb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6.png"/><Relationship Id="rId7" Type="http://schemas.openxmlformats.org/officeDocument/2006/relationships/image" Target="../media/image54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6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18/10/relationships/comments" Target="../comments/modernComment_124_0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132841" cy="10278223"/>
          </a:xfrm>
          <a:custGeom>
            <a:avLst/>
            <a:gdLst/>
            <a:ahLst/>
            <a:cxnLst/>
            <a:rect l="l" t="t" r="r" b="b"/>
            <a:pathLst>
              <a:path w="11132841" h="10278223">
                <a:moveTo>
                  <a:pt x="0" y="0"/>
                </a:moveTo>
                <a:lnTo>
                  <a:pt x="11132841" y="0"/>
                </a:lnTo>
                <a:lnTo>
                  <a:pt x="11132841" y="10278223"/>
                </a:lnTo>
                <a:lnTo>
                  <a:pt x="0" y="10278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041" b="-543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818" y="5281686"/>
            <a:ext cx="9305236" cy="216690"/>
            <a:chOff x="0" y="0"/>
            <a:chExt cx="2450762" cy="570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0762" cy="57071"/>
            </a:xfrm>
            <a:custGeom>
              <a:avLst/>
              <a:gdLst/>
              <a:ahLst/>
              <a:cxnLst/>
              <a:rect l="l" t="t" r="r" b="b"/>
              <a:pathLst>
                <a:path w="2450762" h="57071">
                  <a:moveTo>
                    <a:pt x="28535" y="0"/>
                  </a:moveTo>
                  <a:lnTo>
                    <a:pt x="2422226" y="0"/>
                  </a:lnTo>
                  <a:cubicBezTo>
                    <a:pt x="2437986" y="0"/>
                    <a:pt x="2450762" y="12776"/>
                    <a:pt x="2450762" y="28535"/>
                  </a:cubicBezTo>
                  <a:lnTo>
                    <a:pt x="2450762" y="28535"/>
                  </a:lnTo>
                  <a:cubicBezTo>
                    <a:pt x="2450762" y="36103"/>
                    <a:pt x="2447755" y="43361"/>
                    <a:pt x="2442404" y="48713"/>
                  </a:cubicBezTo>
                  <a:cubicBezTo>
                    <a:pt x="2437052" y="54064"/>
                    <a:pt x="2429794" y="57071"/>
                    <a:pt x="2422226" y="57071"/>
                  </a:cubicBezTo>
                  <a:lnTo>
                    <a:pt x="28535" y="57071"/>
                  </a:lnTo>
                  <a:cubicBezTo>
                    <a:pt x="20967" y="57071"/>
                    <a:pt x="13709" y="54064"/>
                    <a:pt x="8358" y="48713"/>
                  </a:cubicBezTo>
                  <a:cubicBezTo>
                    <a:pt x="3006" y="43361"/>
                    <a:pt x="0" y="36103"/>
                    <a:pt x="0" y="28535"/>
                  </a:cubicBezTo>
                  <a:lnTo>
                    <a:pt x="0" y="28535"/>
                  </a:lnTo>
                  <a:cubicBezTo>
                    <a:pt x="0" y="20967"/>
                    <a:pt x="3006" y="13709"/>
                    <a:pt x="8358" y="8358"/>
                  </a:cubicBezTo>
                  <a:cubicBezTo>
                    <a:pt x="13709" y="3006"/>
                    <a:pt x="20967" y="0"/>
                    <a:pt x="28535" y="0"/>
                  </a:cubicBezTo>
                  <a:close/>
                </a:path>
              </a:pathLst>
            </a:custGeom>
            <a:solidFill>
              <a:srgbClr val="4197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50762" cy="95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41329" y="0"/>
            <a:ext cx="7246671" cy="10287000"/>
            <a:chOff x="0" y="0"/>
            <a:chExt cx="812800" cy="11538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153809"/>
            </a:xfrm>
            <a:custGeom>
              <a:avLst/>
              <a:gdLst/>
              <a:ahLst/>
              <a:cxnLst/>
              <a:rect l="l" t="t" r="r" b="b"/>
              <a:pathLst>
                <a:path w="812800" h="1153809">
                  <a:moveTo>
                    <a:pt x="0" y="0"/>
                  </a:moveTo>
                  <a:lnTo>
                    <a:pt x="812800" y="0"/>
                  </a:lnTo>
                  <a:lnTo>
                    <a:pt x="812800" y="1153809"/>
                  </a:lnTo>
                  <a:lnTo>
                    <a:pt x="0" y="1153809"/>
                  </a:lnTo>
                  <a:close/>
                </a:path>
              </a:pathLst>
            </a:custGeom>
            <a:blipFill>
              <a:blip r:embed="rId3"/>
              <a:stretch>
                <a:fillRect l="-34411" t="-11486" r="-1030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40527" y="2725034"/>
            <a:ext cx="4286726" cy="136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24"/>
              </a:lnSpc>
              <a:spcBef>
                <a:spcPct val="0"/>
              </a:spcBef>
            </a:pPr>
            <a:r>
              <a:rPr lang="en-US" sz="8088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WEAVIX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1085" y="3182376"/>
            <a:ext cx="8884344" cy="184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67"/>
              </a:lnSpc>
              <a:spcBef>
                <a:spcPct val="0"/>
              </a:spcBef>
            </a:pPr>
            <a:r>
              <a:rPr lang="en-US" sz="6600" spc="925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ENTRENAMIENTO</a:t>
            </a:r>
          </a:p>
        </p:txBody>
      </p:sp>
      <p:sp>
        <p:nvSpPr>
          <p:cNvPr id="10" name="Freeform 10"/>
          <p:cNvSpPr/>
          <p:nvPr/>
        </p:nvSpPr>
        <p:spPr>
          <a:xfrm>
            <a:off x="9424871" y="501838"/>
            <a:ext cx="3421735" cy="9776385"/>
          </a:xfrm>
          <a:custGeom>
            <a:avLst/>
            <a:gdLst/>
            <a:ahLst/>
            <a:cxnLst/>
            <a:rect l="l" t="t" r="r" b="b"/>
            <a:pathLst>
              <a:path w="3421735" h="9776385">
                <a:moveTo>
                  <a:pt x="0" y="0"/>
                </a:moveTo>
                <a:lnTo>
                  <a:pt x="3421735" y="0"/>
                </a:lnTo>
                <a:lnTo>
                  <a:pt x="3421735" y="9776385"/>
                </a:lnTo>
                <a:lnTo>
                  <a:pt x="0" y="9776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9" y="43132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365" t="-8927" r="-49406" b="-4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435259"/>
            <a:ext cx="7490105" cy="1566519"/>
            <a:chOff x="0" y="-85725"/>
            <a:chExt cx="9986806" cy="2088693"/>
          </a:xfrm>
        </p:grpSpPr>
        <p:sp>
          <p:nvSpPr>
            <p:cNvPr id="4" name="TextBox 4"/>
            <p:cNvSpPr txBox="1"/>
            <p:nvPr/>
          </p:nvSpPr>
          <p:spPr>
            <a:xfrm>
              <a:off x="1975547" y="-85725"/>
              <a:ext cx="8011259" cy="2088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Deslice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clip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sobre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accesorio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ángulo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de 90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grados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desde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derecha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.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5501491"/>
            <a:ext cx="6889353" cy="1027910"/>
            <a:chOff x="0" y="-85725"/>
            <a:chExt cx="9185804" cy="1370547"/>
          </a:xfrm>
        </p:grpSpPr>
        <p:sp>
          <p:nvSpPr>
            <p:cNvPr id="13" name="TextBox 13"/>
            <p:cNvSpPr txBox="1"/>
            <p:nvPr/>
          </p:nvSpPr>
          <p:spPr>
            <a:xfrm>
              <a:off x="1975547" y="-85725"/>
              <a:ext cx="7210257" cy="13705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Asegúrese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de que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clip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esté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colocado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8100" y="8595504"/>
            <a:ext cx="7490105" cy="990599"/>
            <a:chOff x="0" y="0"/>
            <a:chExt cx="9986806" cy="1320799"/>
          </a:xfrm>
        </p:grpSpPr>
        <p:sp>
          <p:nvSpPr>
            <p:cNvPr id="22" name="TextBox 22"/>
            <p:cNvSpPr txBox="1"/>
            <p:nvPr/>
          </p:nvSpPr>
          <p:spPr>
            <a:xfrm>
              <a:off x="1975547" y="-85725"/>
              <a:ext cx="8011260" cy="140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Deja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clip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walt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después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turno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.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9" name="AutoShape 29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722234" y="1206986"/>
            <a:ext cx="4854773" cy="9080014"/>
            <a:chOff x="0" y="0"/>
            <a:chExt cx="3393945" cy="634778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93945" cy="6347788"/>
            </a:xfrm>
            <a:custGeom>
              <a:avLst/>
              <a:gdLst/>
              <a:ahLst/>
              <a:cxnLst/>
              <a:rect l="l" t="t" r="r" b="b"/>
              <a:pathLst>
                <a:path w="3393945" h="6347788">
                  <a:moveTo>
                    <a:pt x="3393945" y="6347788"/>
                  </a:moveTo>
                  <a:lnTo>
                    <a:pt x="0" y="6347788"/>
                  </a:lnTo>
                  <a:lnTo>
                    <a:pt x="0" y="1587277"/>
                  </a:lnTo>
                  <a:cubicBezTo>
                    <a:pt x="0" y="711174"/>
                    <a:pt x="759691" y="0"/>
                    <a:pt x="1696973" y="0"/>
                  </a:cubicBezTo>
                  <a:cubicBezTo>
                    <a:pt x="2634254" y="0"/>
                    <a:pt x="3393945" y="711174"/>
                    <a:pt x="3393945" y="1588596"/>
                  </a:cubicBezTo>
                  <a:lnTo>
                    <a:pt x="3393945" y="6347788"/>
                  </a:lnTo>
                  <a:close/>
                </a:path>
              </a:pathLst>
            </a:custGeom>
            <a:blipFill>
              <a:blip r:embed="rId4"/>
              <a:stretch>
                <a:fillRect l="-35284" t="-33394" r="-310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AutoShape 32"/>
          <p:cNvSpPr/>
          <p:nvPr/>
        </p:nvSpPr>
        <p:spPr>
          <a:xfrm>
            <a:off x="10695511" y="4972491"/>
            <a:ext cx="3146983" cy="1944058"/>
          </a:xfrm>
          <a:prstGeom prst="line">
            <a:avLst/>
          </a:prstGeom>
          <a:ln w="238125" cap="rnd">
            <a:solidFill>
              <a:srgbClr val="4197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7742848" y="2111067"/>
            <a:ext cx="5407692" cy="5407692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197CB">
                    <a:alpha val="69500"/>
                  </a:srgbClr>
                </a:gs>
                <a:gs pos="100000">
                  <a:srgbClr val="4197CB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562885" y="2931104"/>
            <a:ext cx="3767619" cy="376761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8267" t="-52748" r="-26690" b="-15949"/>
              </a:stretch>
            </a:blipFill>
            <a:ln w="123825" cap="sq">
              <a:solidFill>
                <a:srgbClr val="4197C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28700" y="885825"/>
            <a:ext cx="1790700" cy="81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walt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1568450"/>
            <a:ext cx="7267067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Clip para Radio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-38100" y="6982562"/>
            <a:ext cx="7490105" cy="1057982"/>
            <a:chOff x="0" y="-85725"/>
            <a:chExt cx="9986806" cy="1410644"/>
          </a:xfrm>
        </p:grpSpPr>
        <p:sp>
          <p:nvSpPr>
            <p:cNvPr id="41" name="TextBox 41"/>
            <p:cNvSpPr txBox="1"/>
            <p:nvPr/>
          </p:nvSpPr>
          <p:spPr>
            <a:xfrm>
              <a:off x="1975547" y="-85725"/>
              <a:ext cx="8011259" cy="1410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 clip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debe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usarse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al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nivel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del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pecho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más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arriba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.</a:t>
              </a: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8" name="AutoShape 48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4241286"/>
            <a:ext cx="8961767" cy="489301"/>
            <a:chOff x="0" y="-85725"/>
            <a:chExt cx="11949022" cy="652402"/>
          </a:xfrm>
        </p:grpSpPr>
        <p:sp>
          <p:nvSpPr>
            <p:cNvPr id="3" name="TextBox 3"/>
            <p:cNvSpPr txBox="1"/>
            <p:nvPr/>
          </p:nvSpPr>
          <p:spPr>
            <a:xfrm>
              <a:off x="1975547" y="-85725"/>
              <a:ext cx="9973475" cy="65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Recoger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a Walt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estación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Wrangler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0" name="AutoShape 10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00950" y="5365166"/>
            <a:ext cx="7490105" cy="489301"/>
            <a:chOff x="0" y="-85725"/>
            <a:chExt cx="9986806" cy="652402"/>
          </a:xfrm>
        </p:grpSpPr>
        <p:sp>
          <p:nvSpPr>
            <p:cNvPr id="12" name="TextBox 12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Iniciar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sesión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con insignia NFC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" name="AutoShape 19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600950" y="6489046"/>
            <a:ext cx="7490105" cy="489301"/>
            <a:chOff x="0" y="-85725"/>
            <a:chExt cx="9986806" cy="652402"/>
          </a:xfrm>
        </p:grpSpPr>
        <p:sp>
          <p:nvSpPr>
            <p:cNvPr id="21" name="TextBox 21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Comprobar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volumen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8" name="AutoShape 28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00950" y="7612926"/>
            <a:ext cx="7490105" cy="489301"/>
            <a:chOff x="0" y="-85725"/>
            <a:chExt cx="9986806" cy="652402"/>
          </a:xfrm>
        </p:grpSpPr>
        <p:sp>
          <p:nvSpPr>
            <p:cNvPr id="30" name="TextBox 30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Escaneo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de radio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activado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7" name="AutoShape 37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600950" y="8736807"/>
            <a:ext cx="7490105" cy="489301"/>
            <a:chOff x="0" y="-85725"/>
            <a:chExt cx="9986806" cy="652402"/>
          </a:xfrm>
        </p:grpSpPr>
        <p:sp>
          <p:nvSpPr>
            <p:cNvPr id="39" name="TextBox 39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¡Listo para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ir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!</a:t>
              </a: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6" name="AutoShape 46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 rot="5400000">
            <a:off x="6594906" y="-6130006"/>
            <a:ext cx="2869406" cy="16059218"/>
            <a:chOff x="0" y="0"/>
            <a:chExt cx="755728" cy="422958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755728" cy="4229588"/>
            </a:xfrm>
            <a:custGeom>
              <a:avLst/>
              <a:gdLst/>
              <a:ahLst/>
              <a:cxnLst/>
              <a:rect l="l" t="t" r="r" b="b"/>
              <a:pathLst>
                <a:path w="755728" h="4229588">
                  <a:moveTo>
                    <a:pt x="252046" y="19070"/>
                  </a:moveTo>
                  <a:cubicBezTo>
                    <a:pt x="290665" y="7556"/>
                    <a:pt x="334837" y="0"/>
                    <a:pt x="378068" y="0"/>
                  </a:cubicBezTo>
                  <a:cubicBezTo>
                    <a:pt x="421300" y="0"/>
                    <a:pt x="462900" y="6476"/>
                    <a:pt x="501235" y="17990"/>
                  </a:cubicBezTo>
                  <a:cubicBezTo>
                    <a:pt x="502052" y="18350"/>
                    <a:pt x="502868" y="18350"/>
                    <a:pt x="503683" y="18710"/>
                  </a:cubicBezTo>
                  <a:cubicBezTo>
                    <a:pt x="647651" y="64765"/>
                    <a:pt x="753689" y="186379"/>
                    <a:pt x="755728" y="404399"/>
                  </a:cubicBezTo>
                  <a:lnTo>
                    <a:pt x="755728" y="4229588"/>
                  </a:lnTo>
                  <a:lnTo>
                    <a:pt x="0" y="4229588"/>
                  </a:lnTo>
                  <a:lnTo>
                    <a:pt x="0" y="407237"/>
                  </a:lnTo>
                  <a:cubicBezTo>
                    <a:pt x="2039" y="185660"/>
                    <a:pt x="106446" y="64045"/>
                    <a:pt x="252046" y="19070"/>
                  </a:cubicBezTo>
                  <a:close/>
                </a:path>
              </a:pathLst>
            </a:custGeom>
            <a:solidFill>
              <a:srgbClr val="4197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88900"/>
              <a:ext cx="755728" cy="4140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29816" y="2002155"/>
            <a:ext cx="6971134" cy="8978615"/>
            <a:chOff x="0" y="0"/>
            <a:chExt cx="6853120" cy="882661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853120" cy="8826617"/>
            </a:xfrm>
            <a:custGeom>
              <a:avLst/>
              <a:gdLst/>
              <a:ahLst/>
              <a:cxnLst/>
              <a:rect l="l" t="t" r="r" b="b"/>
              <a:pathLst>
                <a:path w="6853120" h="8826617">
                  <a:moveTo>
                    <a:pt x="6167808" y="8826617"/>
                  </a:moveTo>
                  <a:lnTo>
                    <a:pt x="685312" y="8826617"/>
                  </a:lnTo>
                  <a:cubicBezTo>
                    <a:pt x="307020" y="8826617"/>
                    <a:pt x="0" y="8431185"/>
                    <a:pt x="0" y="7943955"/>
                  </a:cubicBezTo>
                  <a:lnTo>
                    <a:pt x="0" y="882662"/>
                  </a:lnTo>
                  <a:cubicBezTo>
                    <a:pt x="0" y="395432"/>
                    <a:pt x="307020" y="0"/>
                    <a:pt x="685312" y="0"/>
                  </a:cubicBezTo>
                  <a:lnTo>
                    <a:pt x="6167808" y="0"/>
                  </a:lnTo>
                  <a:cubicBezTo>
                    <a:pt x="6546100" y="0"/>
                    <a:pt x="6853120" y="395432"/>
                    <a:pt x="6853120" y="882662"/>
                  </a:cubicBezTo>
                  <a:lnTo>
                    <a:pt x="6853120" y="7943955"/>
                  </a:lnTo>
                  <a:cubicBezTo>
                    <a:pt x="6853120" y="8431185"/>
                    <a:pt x="6546100" y="8826617"/>
                    <a:pt x="6167808" y="8826617"/>
                  </a:cubicBezTo>
                  <a:close/>
                </a:path>
              </a:pathLst>
            </a:custGeom>
            <a:blipFill>
              <a:blip r:embed="rId2"/>
              <a:stretch>
                <a:fillRect l="-46621" r="-466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8029608" y="997902"/>
            <a:ext cx="3247991" cy="81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wrangler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029609" y="1747202"/>
            <a:ext cx="6971134" cy="89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Comienzo</a:t>
            </a:r>
            <a:r>
              <a:rPr lang="en-US" sz="54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del </a:t>
            </a:r>
            <a:r>
              <a:rPr lang="en-US" sz="54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Turno</a:t>
            </a:r>
            <a:endParaRPr lang="en-US" sz="5499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594906" y="-6130006"/>
            <a:ext cx="2869406" cy="16059218"/>
            <a:chOff x="0" y="0"/>
            <a:chExt cx="755728" cy="4229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5728" cy="4229588"/>
            </a:xfrm>
            <a:custGeom>
              <a:avLst/>
              <a:gdLst/>
              <a:ahLst/>
              <a:cxnLst/>
              <a:rect l="l" t="t" r="r" b="b"/>
              <a:pathLst>
                <a:path w="755728" h="4229588">
                  <a:moveTo>
                    <a:pt x="252046" y="19070"/>
                  </a:moveTo>
                  <a:cubicBezTo>
                    <a:pt x="290665" y="7556"/>
                    <a:pt x="334837" y="0"/>
                    <a:pt x="378068" y="0"/>
                  </a:cubicBezTo>
                  <a:cubicBezTo>
                    <a:pt x="421300" y="0"/>
                    <a:pt x="462900" y="6476"/>
                    <a:pt x="501235" y="17990"/>
                  </a:cubicBezTo>
                  <a:cubicBezTo>
                    <a:pt x="502052" y="18350"/>
                    <a:pt x="502868" y="18350"/>
                    <a:pt x="503683" y="18710"/>
                  </a:cubicBezTo>
                  <a:cubicBezTo>
                    <a:pt x="647651" y="64765"/>
                    <a:pt x="753689" y="186379"/>
                    <a:pt x="755728" y="404399"/>
                  </a:cubicBezTo>
                  <a:lnTo>
                    <a:pt x="755728" y="4229588"/>
                  </a:lnTo>
                  <a:lnTo>
                    <a:pt x="0" y="4229588"/>
                  </a:lnTo>
                  <a:lnTo>
                    <a:pt x="0" y="407237"/>
                  </a:lnTo>
                  <a:cubicBezTo>
                    <a:pt x="2039" y="185660"/>
                    <a:pt x="106446" y="64045"/>
                    <a:pt x="252046" y="19070"/>
                  </a:cubicBezTo>
                  <a:close/>
                </a:path>
              </a:pathLst>
            </a:custGeom>
            <a:solidFill>
              <a:srgbClr val="4197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755728" cy="4140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00950" y="4089023"/>
            <a:ext cx="7490105" cy="489301"/>
            <a:chOff x="0" y="-85725"/>
            <a:chExt cx="9986806" cy="652402"/>
          </a:xfrm>
        </p:grpSpPr>
        <p:sp>
          <p:nvSpPr>
            <p:cNvPr id="6" name="TextBox 6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Coloca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Walt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Wrangler.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AutoShape 13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0950" y="5212903"/>
            <a:ext cx="7490105" cy="489301"/>
            <a:chOff x="0" y="-85725"/>
            <a:chExt cx="9986806" cy="652402"/>
          </a:xfrm>
        </p:grpSpPr>
        <p:sp>
          <p:nvSpPr>
            <p:cNvPr id="15" name="TextBox 15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Busque la luz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indicadora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2" name="AutoShape 22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600950" y="6336783"/>
            <a:ext cx="7490105" cy="489301"/>
            <a:chOff x="0" y="-85725"/>
            <a:chExt cx="9986806" cy="652402"/>
          </a:xfrm>
        </p:grpSpPr>
        <p:sp>
          <p:nvSpPr>
            <p:cNvPr id="24" name="TextBox 24"/>
            <p:cNvSpPr txBox="1"/>
            <p:nvPr/>
          </p:nvSpPr>
          <p:spPr>
            <a:xfrm>
              <a:off x="1975547" y="-85725"/>
              <a:ext cx="801125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Cerrado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automáticamente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1" name="AutoShape 31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109263" y="8074462"/>
            <a:ext cx="9645337" cy="1786654"/>
            <a:chOff x="0" y="0"/>
            <a:chExt cx="12860448" cy="2382207"/>
          </a:xfrm>
        </p:grpSpPr>
        <p:grpSp>
          <p:nvGrpSpPr>
            <p:cNvPr id="33" name="Group 33"/>
            <p:cNvGrpSpPr/>
            <p:nvPr/>
          </p:nvGrpSpPr>
          <p:grpSpPr>
            <a:xfrm>
              <a:off x="1008942" y="0"/>
              <a:ext cx="867238" cy="867238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BE1E">
                      <a:alpha val="69500"/>
                    </a:srgbClr>
                  </a:gs>
                  <a:gs pos="100000">
                    <a:srgbClr val="29BE1E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263040" y="254098"/>
              <a:ext cx="359043" cy="359043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BE1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657781" y="959479"/>
              <a:ext cx="1569561" cy="542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1" spc="25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VERDE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468537"/>
              <a:ext cx="2885122" cy="91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Completamente</a:t>
              </a:r>
              <a:r>
                <a:rPr lang="en-US" sz="2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cargado</a:t>
              </a:r>
              <a:endPara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4147436" y="0"/>
              <a:ext cx="867238" cy="867238"/>
              <a:chOff x="1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A81D">
                      <a:alpha val="69500"/>
                    </a:srgbClr>
                  </a:gs>
                  <a:gs pos="100000">
                    <a:srgbClr val="FFA81D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401533" y="254098"/>
              <a:ext cx="359043" cy="359043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A81D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3439777" y="959480"/>
              <a:ext cx="2440161" cy="542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1" spc="25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NARANJA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138493" y="1468537"/>
              <a:ext cx="2885122" cy="434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Actualizando</a:t>
              </a:r>
              <a:endPara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7285929" y="0"/>
              <a:ext cx="867238" cy="867238"/>
              <a:chOff x="1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1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23343">
                      <a:alpha val="69500"/>
                    </a:srgbClr>
                  </a:gs>
                  <a:gs pos="100000">
                    <a:srgbClr val="F23343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7540026" y="254098"/>
              <a:ext cx="359043" cy="359043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3343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7025683" y="975986"/>
              <a:ext cx="1387727" cy="542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b="1" spc="25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ROJO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6276986" y="1468537"/>
              <a:ext cx="2885122" cy="434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Cargando</a:t>
              </a:r>
              <a:endPara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10670166" y="0"/>
              <a:ext cx="867238" cy="867238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0000">
                      <a:alpha val="69500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10924264" y="254098"/>
              <a:ext cx="359043" cy="359043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9744167" y="959479"/>
              <a:ext cx="2719234" cy="542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1" spc="25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SIN COLOR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9415479" y="1468537"/>
              <a:ext cx="3444969" cy="9136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No </a:t>
              </a: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colocado</a:t>
              </a:r>
              <a:r>
                <a:rPr lang="en-US" sz="2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correctamente</a:t>
              </a:r>
              <a:endParaRPr lang="en-US" sz="20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629816" y="2002155"/>
            <a:ext cx="6971134" cy="8978615"/>
            <a:chOff x="0" y="0"/>
            <a:chExt cx="6853120" cy="882661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6853120" cy="8826617"/>
            </a:xfrm>
            <a:custGeom>
              <a:avLst/>
              <a:gdLst/>
              <a:ahLst/>
              <a:cxnLst/>
              <a:rect l="l" t="t" r="r" b="b"/>
              <a:pathLst>
                <a:path w="6853120" h="8826617">
                  <a:moveTo>
                    <a:pt x="6167808" y="8826617"/>
                  </a:moveTo>
                  <a:lnTo>
                    <a:pt x="685312" y="8826617"/>
                  </a:lnTo>
                  <a:cubicBezTo>
                    <a:pt x="307020" y="8826617"/>
                    <a:pt x="0" y="8431185"/>
                    <a:pt x="0" y="7943955"/>
                  </a:cubicBezTo>
                  <a:lnTo>
                    <a:pt x="0" y="882662"/>
                  </a:lnTo>
                  <a:cubicBezTo>
                    <a:pt x="0" y="395432"/>
                    <a:pt x="307020" y="0"/>
                    <a:pt x="685312" y="0"/>
                  </a:cubicBezTo>
                  <a:lnTo>
                    <a:pt x="6167808" y="0"/>
                  </a:lnTo>
                  <a:cubicBezTo>
                    <a:pt x="6546100" y="0"/>
                    <a:pt x="6853120" y="395432"/>
                    <a:pt x="6853120" y="882662"/>
                  </a:cubicBezTo>
                  <a:lnTo>
                    <a:pt x="6853120" y="7943955"/>
                  </a:lnTo>
                  <a:cubicBezTo>
                    <a:pt x="6853120" y="8431185"/>
                    <a:pt x="6546100" y="8826617"/>
                    <a:pt x="6167808" y="8826617"/>
                  </a:cubicBezTo>
                  <a:close/>
                </a:path>
              </a:pathLst>
            </a:custGeom>
            <a:blipFill>
              <a:blip r:embed="rId2"/>
              <a:stretch>
                <a:fillRect l="-36971" t="-14351" r="-838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11041949" y="7235985"/>
            <a:ext cx="3550108" cy="4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Luz </a:t>
            </a:r>
            <a:r>
              <a:rPr lang="en-US" sz="3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indicadora</a:t>
            </a:r>
            <a:r>
              <a:rPr lang="en-US" sz="3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LED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8029609" y="997902"/>
            <a:ext cx="3380804" cy="81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wrangler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029609" y="1747202"/>
            <a:ext cx="4371402" cy="89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Fin del </a:t>
            </a:r>
            <a:r>
              <a:rPr lang="en-US" sz="54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Turno</a:t>
            </a:r>
            <a:endParaRPr lang="en-US" sz="5499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34" y="-239434"/>
            <a:ext cx="18573022" cy="10634319"/>
          </a:xfrm>
          <a:custGeom>
            <a:avLst/>
            <a:gdLst/>
            <a:ahLst/>
            <a:cxnLst/>
            <a:rect l="l" t="t" r="r" b="b"/>
            <a:pathLst>
              <a:path w="18573022" h="10634319">
                <a:moveTo>
                  <a:pt x="0" y="0"/>
                </a:moveTo>
                <a:lnTo>
                  <a:pt x="18573022" y="0"/>
                </a:lnTo>
                <a:lnTo>
                  <a:pt x="18573022" y="10634318"/>
                </a:lnTo>
                <a:lnTo>
                  <a:pt x="0" y="10634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4" r="-3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64442" y="887083"/>
            <a:ext cx="4694858" cy="8371217"/>
          </a:xfrm>
          <a:custGeom>
            <a:avLst/>
            <a:gdLst/>
            <a:ahLst/>
            <a:cxnLst/>
            <a:rect l="l" t="t" r="r" b="b"/>
            <a:pathLst>
              <a:path w="4694858" h="8371217">
                <a:moveTo>
                  <a:pt x="0" y="0"/>
                </a:moveTo>
                <a:lnTo>
                  <a:pt x="4694858" y="0"/>
                </a:lnTo>
                <a:lnTo>
                  <a:pt x="4694858" y="8371217"/>
                </a:lnTo>
                <a:lnTo>
                  <a:pt x="0" y="8371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309212"/>
            <a:ext cx="4286726" cy="131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24"/>
              </a:lnSpc>
              <a:spcBef>
                <a:spcPct val="0"/>
              </a:spcBef>
            </a:pPr>
            <a:r>
              <a:rPr lang="en-US" sz="8088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WEAVIX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626111"/>
            <a:ext cx="1069028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7200" b="1" spc="925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DEMOSTRACIÓN DE LA APLICACIÓN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540246" y="3389863"/>
            <a:ext cx="2753592" cy="4902543"/>
            <a:chOff x="0" y="0"/>
            <a:chExt cx="725226" cy="12912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5226" cy="1291205"/>
            </a:xfrm>
            <a:custGeom>
              <a:avLst/>
              <a:gdLst/>
              <a:ahLst/>
              <a:cxnLst/>
              <a:rect l="l" t="t" r="r" b="b"/>
              <a:pathLst>
                <a:path w="725226" h="1291205">
                  <a:moveTo>
                    <a:pt x="241873" y="19070"/>
                  </a:moveTo>
                  <a:cubicBezTo>
                    <a:pt x="278933" y="7556"/>
                    <a:pt x="321322" y="0"/>
                    <a:pt x="362808" y="0"/>
                  </a:cubicBezTo>
                  <a:cubicBezTo>
                    <a:pt x="404295" y="0"/>
                    <a:pt x="444216" y="6476"/>
                    <a:pt x="481005" y="17990"/>
                  </a:cubicBezTo>
                  <a:cubicBezTo>
                    <a:pt x="481788" y="18350"/>
                    <a:pt x="482571" y="18350"/>
                    <a:pt x="483353" y="18710"/>
                  </a:cubicBezTo>
                  <a:cubicBezTo>
                    <a:pt x="621510" y="64765"/>
                    <a:pt x="723269" y="186379"/>
                    <a:pt x="725226" y="339129"/>
                  </a:cubicBezTo>
                  <a:lnTo>
                    <a:pt x="725226" y="1291205"/>
                  </a:lnTo>
                  <a:lnTo>
                    <a:pt x="0" y="1291205"/>
                  </a:lnTo>
                  <a:lnTo>
                    <a:pt x="0" y="339835"/>
                  </a:lnTo>
                  <a:cubicBezTo>
                    <a:pt x="1957" y="185660"/>
                    <a:pt x="102150" y="64045"/>
                    <a:pt x="241873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8900"/>
              <a:ext cx="725226" cy="1202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21459">
            <a:off x="4838559" y="2440952"/>
            <a:ext cx="4002296" cy="7765166"/>
          </a:xfrm>
          <a:custGeom>
            <a:avLst/>
            <a:gdLst/>
            <a:ahLst/>
            <a:cxnLst/>
            <a:rect l="l" t="t" r="r" b="b"/>
            <a:pathLst>
              <a:path w="4002296" h="7765166">
                <a:moveTo>
                  <a:pt x="0" y="0"/>
                </a:moveTo>
                <a:lnTo>
                  <a:pt x="4002296" y="0"/>
                </a:lnTo>
                <a:lnTo>
                  <a:pt x="4002296" y="7765167"/>
                </a:lnTo>
                <a:lnTo>
                  <a:pt x="0" y="7765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80690" y="4635517"/>
            <a:ext cx="2374840" cy="2411236"/>
          </a:xfrm>
          <a:custGeom>
            <a:avLst/>
            <a:gdLst/>
            <a:ahLst/>
            <a:cxnLst/>
            <a:rect l="l" t="t" r="r" b="b"/>
            <a:pathLst>
              <a:path w="2374840" h="2411236">
                <a:moveTo>
                  <a:pt x="0" y="0"/>
                </a:moveTo>
                <a:lnTo>
                  <a:pt x="2374840" y="0"/>
                </a:lnTo>
                <a:lnTo>
                  <a:pt x="2374840" y="2411236"/>
                </a:lnTo>
                <a:lnTo>
                  <a:pt x="0" y="2411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5400000">
            <a:off x="12891058" y="4017229"/>
            <a:ext cx="2753592" cy="6591300"/>
            <a:chOff x="0" y="0"/>
            <a:chExt cx="725226" cy="17359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5226" cy="1735980"/>
            </a:xfrm>
            <a:custGeom>
              <a:avLst/>
              <a:gdLst/>
              <a:ahLst/>
              <a:cxnLst/>
              <a:rect l="l" t="t" r="r" b="b"/>
              <a:pathLst>
                <a:path w="725226" h="1735980">
                  <a:moveTo>
                    <a:pt x="241873" y="19070"/>
                  </a:moveTo>
                  <a:cubicBezTo>
                    <a:pt x="278933" y="7556"/>
                    <a:pt x="321322" y="0"/>
                    <a:pt x="362808" y="0"/>
                  </a:cubicBezTo>
                  <a:cubicBezTo>
                    <a:pt x="404295" y="0"/>
                    <a:pt x="444216" y="6476"/>
                    <a:pt x="481005" y="17990"/>
                  </a:cubicBezTo>
                  <a:cubicBezTo>
                    <a:pt x="481788" y="18350"/>
                    <a:pt x="482571" y="18350"/>
                    <a:pt x="483353" y="18710"/>
                  </a:cubicBezTo>
                  <a:cubicBezTo>
                    <a:pt x="621510" y="64765"/>
                    <a:pt x="723269" y="186379"/>
                    <a:pt x="725226" y="349008"/>
                  </a:cubicBezTo>
                  <a:lnTo>
                    <a:pt x="725226" y="1735980"/>
                  </a:lnTo>
                  <a:lnTo>
                    <a:pt x="0" y="1735980"/>
                  </a:lnTo>
                  <a:lnTo>
                    <a:pt x="0" y="350038"/>
                  </a:lnTo>
                  <a:cubicBezTo>
                    <a:pt x="1957" y="185660"/>
                    <a:pt x="102150" y="64045"/>
                    <a:pt x="241873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8900"/>
              <a:ext cx="725226" cy="1647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356139">
            <a:off x="8846628" y="3598911"/>
            <a:ext cx="4251152" cy="8208177"/>
          </a:xfrm>
          <a:custGeom>
            <a:avLst/>
            <a:gdLst/>
            <a:ahLst/>
            <a:cxnLst/>
            <a:rect l="l" t="t" r="r" b="b"/>
            <a:pathLst>
              <a:path w="4251152" h="8208177">
                <a:moveTo>
                  <a:pt x="0" y="0"/>
                </a:moveTo>
                <a:lnTo>
                  <a:pt x="4251152" y="0"/>
                </a:lnTo>
                <a:lnTo>
                  <a:pt x="4251152" y="8208177"/>
                </a:lnTo>
                <a:lnTo>
                  <a:pt x="0" y="8208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67512" y="6107261"/>
            <a:ext cx="2393038" cy="2411236"/>
          </a:xfrm>
          <a:custGeom>
            <a:avLst/>
            <a:gdLst/>
            <a:ahLst/>
            <a:cxnLst/>
            <a:rect l="l" t="t" r="r" b="b"/>
            <a:pathLst>
              <a:path w="2393038" h="2411236">
                <a:moveTo>
                  <a:pt x="0" y="0"/>
                </a:moveTo>
                <a:lnTo>
                  <a:pt x="2393038" y="0"/>
                </a:lnTo>
                <a:lnTo>
                  <a:pt x="2393038" y="2411236"/>
                </a:lnTo>
                <a:lnTo>
                  <a:pt x="0" y="2411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834897" y="5113193"/>
            <a:ext cx="1858268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App Store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68400" y="4748069"/>
            <a:ext cx="1181303" cy="407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>
                <a:solidFill>
                  <a:schemeClr val="bg1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APPLE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67000" y="523875"/>
            <a:ext cx="12734962" cy="121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Instale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la </a:t>
            </a: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Aplicación</a:t>
            </a:r>
            <a:endParaRPr lang="en-US" sz="7500" b="1" dirty="0">
              <a:solidFill>
                <a:srgbClr val="FFFFFF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31758" y="3690029"/>
            <a:ext cx="1872704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chemeClr val="bg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Play Store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31758" y="3324905"/>
            <a:ext cx="1905211" cy="407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 dirty="0">
                <a:solidFill>
                  <a:schemeClr val="bg1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ANDROID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7794F-1E46-82BC-8484-053B00300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3">
            <a:extLst>
              <a:ext uri="{FF2B5EF4-FFF2-40B4-BE49-F238E27FC236}">
                <a16:creationId xmlns:a16="http://schemas.microsoft.com/office/drawing/2014/main" id="{4AF56015-165B-E441-D8A6-20441484D61F}"/>
              </a:ext>
            </a:extLst>
          </p:cNvPr>
          <p:cNvSpPr/>
          <p:nvPr/>
        </p:nvSpPr>
        <p:spPr>
          <a:xfrm flipV="1">
            <a:off x="8390469" y="3121038"/>
            <a:ext cx="7016511" cy="4196283"/>
          </a:xfrm>
          <a:custGeom>
            <a:avLst/>
            <a:gdLst>
              <a:gd name="connsiteX0" fmla="*/ 0 w 5269853"/>
              <a:gd name="connsiteY0" fmla="*/ 0 h 111063"/>
              <a:gd name="connsiteX1" fmla="*/ 5269853 w 5269853"/>
              <a:gd name="connsiteY1" fmla="*/ 111063 h 111063"/>
              <a:gd name="connsiteX0" fmla="*/ 0 w 4660253"/>
              <a:gd name="connsiteY0" fmla="*/ 0 h 1008529"/>
              <a:gd name="connsiteX1" fmla="*/ 4660253 w 4660253"/>
              <a:gd name="connsiteY1" fmla="*/ 1008529 h 1008529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3389650"/>
              <a:gd name="connsiteY0" fmla="*/ 128845 h 128845"/>
              <a:gd name="connsiteX1" fmla="*/ 3389650 w 3389650"/>
              <a:gd name="connsiteY1" fmla="*/ 0 h 128845"/>
              <a:gd name="connsiteX0" fmla="*/ 62096 w 62096"/>
              <a:gd name="connsiteY0" fmla="*/ 0 h 12946822"/>
              <a:gd name="connsiteX1" fmla="*/ 0 w 62096"/>
              <a:gd name="connsiteY1" fmla="*/ 12946822 h 12946822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4427985"/>
              <a:gd name="connsiteY0" fmla="*/ 0 h 236700"/>
              <a:gd name="connsiteX1" fmla="*/ 4427985 w 4427985"/>
              <a:gd name="connsiteY1" fmla="*/ 236700 h 236700"/>
              <a:gd name="connsiteX0" fmla="*/ 0 w 7748315"/>
              <a:gd name="connsiteY0" fmla="*/ 16005207 h 16005667"/>
              <a:gd name="connsiteX1" fmla="*/ 7748315 w 7748315"/>
              <a:gd name="connsiteY1" fmla="*/ 461 h 16005667"/>
              <a:gd name="connsiteX0" fmla="*/ 0 w 7748315"/>
              <a:gd name="connsiteY0" fmla="*/ 16005097 h 16027074"/>
              <a:gd name="connsiteX1" fmla="*/ 4299029 w 7748315"/>
              <a:gd name="connsiteY1" fmla="*/ 14744854 h 16027074"/>
              <a:gd name="connsiteX2" fmla="*/ 7748315 w 7748315"/>
              <a:gd name="connsiteY2" fmla="*/ 351 h 16027074"/>
              <a:gd name="connsiteX0" fmla="*/ 0 w 7748315"/>
              <a:gd name="connsiteY0" fmla="*/ 16005074 h 17245911"/>
              <a:gd name="connsiteX1" fmla="*/ 4313528 w 7748315"/>
              <a:gd name="connsiteY1" fmla="*/ 16023686 h 17245911"/>
              <a:gd name="connsiteX2" fmla="*/ 7748315 w 7748315"/>
              <a:gd name="connsiteY2" fmla="*/ 328 h 17245911"/>
              <a:gd name="connsiteX0" fmla="*/ 0 w 7748315"/>
              <a:gd name="connsiteY0" fmla="*/ 16005070 h 17551488"/>
              <a:gd name="connsiteX1" fmla="*/ 4502018 w 7748315"/>
              <a:gd name="connsiteY1" fmla="*/ 16343397 h 17551488"/>
              <a:gd name="connsiteX2" fmla="*/ 7748315 w 7748315"/>
              <a:gd name="connsiteY2" fmla="*/ 324 h 17551488"/>
              <a:gd name="connsiteX0" fmla="*/ 0 w 7748315"/>
              <a:gd name="connsiteY0" fmla="*/ 16005070 h 17551488"/>
              <a:gd name="connsiteX1" fmla="*/ 4502018 w 7748315"/>
              <a:gd name="connsiteY1" fmla="*/ 16343397 h 17551488"/>
              <a:gd name="connsiteX2" fmla="*/ 7748315 w 7748315"/>
              <a:gd name="connsiteY2" fmla="*/ 324 h 17551488"/>
              <a:gd name="connsiteX0" fmla="*/ 0 w 7748315"/>
              <a:gd name="connsiteY0" fmla="*/ 16084539 h 16423195"/>
              <a:gd name="connsiteX1" fmla="*/ 4502018 w 7748315"/>
              <a:gd name="connsiteY1" fmla="*/ 16422866 h 16423195"/>
              <a:gd name="connsiteX2" fmla="*/ 7748315 w 7748315"/>
              <a:gd name="connsiteY2" fmla="*/ 79793 h 16423195"/>
              <a:gd name="connsiteX0" fmla="*/ 0 w 7748315"/>
              <a:gd name="connsiteY0" fmla="*/ 16443182 h 16781838"/>
              <a:gd name="connsiteX1" fmla="*/ 4502018 w 7748315"/>
              <a:gd name="connsiteY1" fmla="*/ 16781509 h 16781838"/>
              <a:gd name="connsiteX2" fmla="*/ 7748315 w 7748315"/>
              <a:gd name="connsiteY2" fmla="*/ 438436 h 16781838"/>
              <a:gd name="connsiteX0" fmla="*/ 0 w 7748315"/>
              <a:gd name="connsiteY0" fmla="*/ 16530033 h 16530033"/>
              <a:gd name="connsiteX1" fmla="*/ 4531017 w 7748315"/>
              <a:gd name="connsiteY1" fmla="*/ 16484704 h 16530033"/>
              <a:gd name="connsiteX2" fmla="*/ 7748315 w 7748315"/>
              <a:gd name="connsiteY2" fmla="*/ 525287 h 16530033"/>
              <a:gd name="connsiteX0" fmla="*/ 0 w 7748315"/>
              <a:gd name="connsiteY0" fmla="*/ 16530033 h 16530033"/>
              <a:gd name="connsiteX1" fmla="*/ 4531017 w 7748315"/>
              <a:gd name="connsiteY1" fmla="*/ 16484704 h 16530033"/>
              <a:gd name="connsiteX2" fmla="*/ 7748315 w 7748315"/>
              <a:gd name="connsiteY2" fmla="*/ 525287 h 16530033"/>
              <a:gd name="connsiteX0" fmla="*/ 0 w 7675818"/>
              <a:gd name="connsiteY0" fmla="*/ 16657920 h 16657920"/>
              <a:gd name="connsiteX1" fmla="*/ 4458520 w 7675818"/>
              <a:gd name="connsiteY1" fmla="*/ 16484704 h 16657920"/>
              <a:gd name="connsiteX2" fmla="*/ 7675818 w 7675818"/>
              <a:gd name="connsiteY2" fmla="*/ 525287 h 16657920"/>
              <a:gd name="connsiteX0" fmla="*/ 0 w 7675818"/>
              <a:gd name="connsiteY0" fmla="*/ 16657920 h 16657920"/>
              <a:gd name="connsiteX1" fmla="*/ 4458520 w 7675818"/>
              <a:gd name="connsiteY1" fmla="*/ 16484704 h 16657920"/>
              <a:gd name="connsiteX2" fmla="*/ 7675818 w 7675818"/>
              <a:gd name="connsiteY2" fmla="*/ 525287 h 16657920"/>
              <a:gd name="connsiteX0" fmla="*/ 0 w 7675818"/>
              <a:gd name="connsiteY0" fmla="*/ 16657920 h 16658286"/>
              <a:gd name="connsiteX1" fmla="*/ 4458520 w 7675818"/>
              <a:gd name="connsiteY1" fmla="*/ 16484704 h 16658286"/>
              <a:gd name="connsiteX2" fmla="*/ 7675818 w 7675818"/>
              <a:gd name="connsiteY2" fmla="*/ 525287 h 16658286"/>
              <a:gd name="connsiteX0" fmla="*/ 0 w 7675818"/>
              <a:gd name="connsiteY0" fmla="*/ 16628028 h 16690538"/>
              <a:gd name="connsiteX1" fmla="*/ 3472571 w 7675818"/>
              <a:gd name="connsiteY1" fmla="*/ 16582699 h 16690538"/>
              <a:gd name="connsiteX2" fmla="*/ 7675818 w 7675818"/>
              <a:gd name="connsiteY2" fmla="*/ 495395 h 16690538"/>
              <a:gd name="connsiteX0" fmla="*/ 0 w 7675818"/>
              <a:gd name="connsiteY0" fmla="*/ 18093326 h 18155836"/>
              <a:gd name="connsiteX1" fmla="*/ 3472571 w 7675818"/>
              <a:gd name="connsiteY1" fmla="*/ 18047997 h 18155836"/>
              <a:gd name="connsiteX2" fmla="*/ 7675818 w 7675818"/>
              <a:gd name="connsiteY2" fmla="*/ 1960693 h 18155836"/>
              <a:gd name="connsiteX0" fmla="*/ 0 w 8270288"/>
              <a:gd name="connsiteY0" fmla="*/ 19307839 h 19370349"/>
              <a:gd name="connsiteX1" fmla="*/ 3472571 w 8270288"/>
              <a:gd name="connsiteY1" fmla="*/ 19262510 h 19370349"/>
              <a:gd name="connsiteX2" fmla="*/ 8270288 w 8270288"/>
              <a:gd name="connsiteY2" fmla="*/ 1256927 h 19370349"/>
              <a:gd name="connsiteX0" fmla="*/ 0 w 8270288"/>
              <a:gd name="connsiteY0" fmla="*/ 18050912 h 18113422"/>
              <a:gd name="connsiteX1" fmla="*/ 3472571 w 8270288"/>
              <a:gd name="connsiteY1" fmla="*/ 18005583 h 18113422"/>
              <a:gd name="connsiteX2" fmla="*/ 4342526 w 8270288"/>
              <a:gd name="connsiteY2" fmla="*/ 2467498 h 18113422"/>
              <a:gd name="connsiteX3" fmla="*/ 8270288 w 8270288"/>
              <a:gd name="connsiteY3" fmla="*/ 0 h 18113422"/>
              <a:gd name="connsiteX0" fmla="*/ 0 w 8270288"/>
              <a:gd name="connsiteY0" fmla="*/ 18050912 h 18113422"/>
              <a:gd name="connsiteX1" fmla="*/ 3472571 w 8270288"/>
              <a:gd name="connsiteY1" fmla="*/ 18005583 h 18113422"/>
              <a:gd name="connsiteX2" fmla="*/ 4342526 w 8270288"/>
              <a:gd name="connsiteY2" fmla="*/ 2467498 h 18113422"/>
              <a:gd name="connsiteX3" fmla="*/ 8270288 w 8270288"/>
              <a:gd name="connsiteY3" fmla="*/ 0 h 18113422"/>
              <a:gd name="connsiteX0" fmla="*/ 0 w 8415281"/>
              <a:gd name="connsiteY0" fmla="*/ 15748975 h 15811485"/>
              <a:gd name="connsiteX1" fmla="*/ 3472571 w 8415281"/>
              <a:gd name="connsiteY1" fmla="*/ 15703646 h 15811485"/>
              <a:gd name="connsiteX2" fmla="*/ 4342526 w 8415281"/>
              <a:gd name="connsiteY2" fmla="*/ 165561 h 15811485"/>
              <a:gd name="connsiteX3" fmla="*/ 8415281 w 8415281"/>
              <a:gd name="connsiteY3" fmla="*/ 0 h 15811485"/>
              <a:gd name="connsiteX0" fmla="*/ 0 w 8415281"/>
              <a:gd name="connsiteY0" fmla="*/ 15967070 h 16029580"/>
              <a:gd name="connsiteX1" fmla="*/ 3472571 w 8415281"/>
              <a:gd name="connsiteY1" fmla="*/ 15921741 h 16029580"/>
              <a:gd name="connsiteX2" fmla="*/ 3936547 w 8415281"/>
              <a:gd name="connsiteY2" fmla="*/ 0 h 16029580"/>
              <a:gd name="connsiteX3" fmla="*/ 8415281 w 8415281"/>
              <a:gd name="connsiteY3" fmla="*/ 218095 h 16029580"/>
              <a:gd name="connsiteX0" fmla="*/ 0 w 8415281"/>
              <a:gd name="connsiteY0" fmla="*/ 15967070 h 16029580"/>
              <a:gd name="connsiteX1" fmla="*/ 34725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559566 w 8415281"/>
              <a:gd name="connsiteY2" fmla="*/ 10806313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559566 w 8415281"/>
              <a:gd name="connsiteY2" fmla="*/ 10806313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8415281 w 8415281"/>
              <a:gd name="connsiteY4" fmla="*/ 691684 h 16503169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3994544 w 8415281"/>
              <a:gd name="connsiteY4" fmla="*/ 409647 h 16503169"/>
              <a:gd name="connsiteX5" fmla="*/ 8415281 w 8415281"/>
              <a:gd name="connsiteY5" fmla="*/ 691684 h 16503169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4879000 w 8415281"/>
              <a:gd name="connsiteY4" fmla="*/ 2008213 h 16503169"/>
              <a:gd name="connsiteX5" fmla="*/ 8415281 w 8415281"/>
              <a:gd name="connsiteY5" fmla="*/ 691684 h 16503169"/>
              <a:gd name="connsiteX0" fmla="*/ 0 w 8415281"/>
              <a:gd name="connsiteY0" fmla="*/ 16246308 h 16308818"/>
              <a:gd name="connsiteX1" fmla="*/ 3458071 w 8415281"/>
              <a:gd name="connsiteY1" fmla="*/ 16200979 h 16308818"/>
              <a:gd name="connsiteX2" fmla="*/ 3545067 w 8415281"/>
              <a:gd name="connsiteY2" fmla="*/ 790781 h 16308818"/>
              <a:gd name="connsiteX3" fmla="*/ 4878998 w 8415281"/>
              <a:gd name="connsiteY3" fmla="*/ 1749921 h 16308818"/>
              <a:gd name="connsiteX4" fmla="*/ 4879000 w 8415281"/>
              <a:gd name="connsiteY4" fmla="*/ 1813862 h 16308818"/>
              <a:gd name="connsiteX5" fmla="*/ 8415281 w 8415281"/>
              <a:gd name="connsiteY5" fmla="*/ 497333 h 16308818"/>
              <a:gd name="connsiteX0" fmla="*/ 0 w 8415281"/>
              <a:gd name="connsiteY0" fmla="*/ 15749099 h 15811609"/>
              <a:gd name="connsiteX1" fmla="*/ 3458071 w 8415281"/>
              <a:gd name="connsiteY1" fmla="*/ 15703770 h 15811609"/>
              <a:gd name="connsiteX2" fmla="*/ 3530568 w 8415281"/>
              <a:gd name="connsiteY2" fmla="*/ 1380599 h 15811609"/>
              <a:gd name="connsiteX3" fmla="*/ 4878998 w 8415281"/>
              <a:gd name="connsiteY3" fmla="*/ 1252712 h 15811609"/>
              <a:gd name="connsiteX4" fmla="*/ 4879000 w 8415281"/>
              <a:gd name="connsiteY4" fmla="*/ 1316653 h 15811609"/>
              <a:gd name="connsiteX5" fmla="*/ 8415281 w 8415281"/>
              <a:gd name="connsiteY5" fmla="*/ 124 h 15811609"/>
              <a:gd name="connsiteX0" fmla="*/ 0 w 8415281"/>
              <a:gd name="connsiteY0" fmla="*/ 15749099 h 15811609"/>
              <a:gd name="connsiteX1" fmla="*/ 3458071 w 8415281"/>
              <a:gd name="connsiteY1" fmla="*/ 15703770 h 15811609"/>
              <a:gd name="connsiteX2" fmla="*/ 3530568 w 8415281"/>
              <a:gd name="connsiteY2" fmla="*/ 1380599 h 15811609"/>
              <a:gd name="connsiteX3" fmla="*/ 4878998 w 8415281"/>
              <a:gd name="connsiteY3" fmla="*/ 1252712 h 15811609"/>
              <a:gd name="connsiteX4" fmla="*/ 4879000 w 8415281"/>
              <a:gd name="connsiteY4" fmla="*/ 1316653 h 15811609"/>
              <a:gd name="connsiteX5" fmla="*/ 8415281 w 8415281"/>
              <a:gd name="connsiteY5" fmla="*/ 124 h 15811609"/>
              <a:gd name="connsiteX0" fmla="*/ 0 w 8415281"/>
              <a:gd name="connsiteY0" fmla="*/ 15749073 h 15811583"/>
              <a:gd name="connsiteX1" fmla="*/ 3458071 w 8415281"/>
              <a:gd name="connsiteY1" fmla="*/ 15703744 h 15811583"/>
              <a:gd name="connsiteX2" fmla="*/ 3530568 w 8415281"/>
              <a:gd name="connsiteY2" fmla="*/ 1380573 h 15811583"/>
              <a:gd name="connsiteX3" fmla="*/ 4878998 w 8415281"/>
              <a:gd name="connsiteY3" fmla="*/ 1252686 h 15811583"/>
              <a:gd name="connsiteX4" fmla="*/ 5777954 w 8415281"/>
              <a:gd name="connsiteY4" fmla="*/ 1700284 h 15811583"/>
              <a:gd name="connsiteX5" fmla="*/ 8415281 w 8415281"/>
              <a:gd name="connsiteY5" fmla="*/ 98 h 15811583"/>
              <a:gd name="connsiteX0" fmla="*/ 0 w 8415281"/>
              <a:gd name="connsiteY0" fmla="*/ 15749073 h 15811583"/>
              <a:gd name="connsiteX1" fmla="*/ 3458071 w 8415281"/>
              <a:gd name="connsiteY1" fmla="*/ 15703744 h 15811583"/>
              <a:gd name="connsiteX2" fmla="*/ 3530568 w 8415281"/>
              <a:gd name="connsiteY2" fmla="*/ 1380573 h 15811583"/>
              <a:gd name="connsiteX3" fmla="*/ 4734006 w 8415281"/>
              <a:gd name="connsiteY3" fmla="*/ 869026 h 15811583"/>
              <a:gd name="connsiteX4" fmla="*/ 4878998 w 8415281"/>
              <a:gd name="connsiteY4" fmla="*/ 1252686 h 15811583"/>
              <a:gd name="connsiteX5" fmla="*/ 5777954 w 8415281"/>
              <a:gd name="connsiteY5" fmla="*/ 1700284 h 15811583"/>
              <a:gd name="connsiteX6" fmla="*/ 8415281 w 8415281"/>
              <a:gd name="connsiteY6" fmla="*/ 98 h 15811583"/>
              <a:gd name="connsiteX0" fmla="*/ 0 w 6007926"/>
              <a:gd name="connsiteY0" fmla="*/ 15518906 h 15581416"/>
              <a:gd name="connsiteX1" fmla="*/ 3458071 w 6007926"/>
              <a:gd name="connsiteY1" fmla="*/ 15473577 h 15581416"/>
              <a:gd name="connsiteX2" fmla="*/ 3530568 w 6007926"/>
              <a:gd name="connsiteY2" fmla="*/ 1150406 h 15581416"/>
              <a:gd name="connsiteX3" fmla="*/ 4734006 w 6007926"/>
              <a:gd name="connsiteY3" fmla="*/ 638859 h 15581416"/>
              <a:gd name="connsiteX4" fmla="*/ 4878998 w 6007926"/>
              <a:gd name="connsiteY4" fmla="*/ 1022519 h 15581416"/>
              <a:gd name="connsiteX5" fmla="*/ 5777954 w 6007926"/>
              <a:gd name="connsiteY5" fmla="*/ 1470117 h 15581416"/>
              <a:gd name="connsiteX6" fmla="*/ 5877910 w 6007926"/>
              <a:gd name="connsiteY6" fmla="*/ 729071 h 15581416"/>
              <a:gd name="connsiteX0" fmla="*/ 0 w 6007926"/>
              <a:gd name="connsiteY0" fmla="*/ 15518906 h 15581416"/>
              <a:gd name="connsiteX1" fmla="*/ 3458071 w 6007926"/>
              <a:gd name="connsiteY1" fmla="*/ 15473577 h 15581416"/>
              <a:gd name="connsiteX2" fmla="*/ 3530568 w 6007926"/>
              <a:gd name="connsiteY2" fmla="*/ 1150406 h 15581416"/>
              <a:gd name="connsiteX3" fmla="*/ 4734006 w 6007926"/>
              <a:gd name="connsiteY3" fmla="*/ 638859 h 15581416"/>
              <a:gd name="connsiteX4" fmla="*/ 4922496 w 6007926"/>
              <a:gd name="connsiteY4" fmla="*/ 127324 h 15581416"/>
              <a:gd name="connsiteX5" fmla="*/ 5777954 w 6007926"/>
              <a:gd name="connsiteY5" fmla="*/ 1470117 h 15581416"/>
              <a:gd name="connsiteX6" fmla="*/ 5877910 w 6007926"/>
              <a:gd name="connsiteY6" fmla="*/ 729071 h 15581416"/>
              <a:gd name="connsiteX0" fmla="*/ 0 w 6007926"/>
              <a:gd name="connsiteY0" fmla="*/ 15783255 h 15845765"/>
              <a:gd name="connsiteX1" fmla="*/ 3458071 w 6007926"/>
              <a:gd name="connsiteY1" fmla="*/ 15737926 h 15845765"/>
              <a:gd name="connsiteX2" fmla="*/ 3530568 w 6007926"/>
              <a:gd name="connsiteY2" fmla="*/ 1414755 h 15845765"/>
              <a:gd name="connsiteX3" fmla="*/ 4705007 w 6007926"/>
              <a:gd name="connsiteY3" fmla="*/ 263779 h 15845765"/>
              <a:gd name="connsiteX4" fmla="*/ 4922496 w 6007926"/>
              <a:gd name="connsiteY4" fmla="*/ 391673 h 15845765"/>
              <a:gd name="connsiteX5" fmla="*/ 5777954 w 6007926"/>
              <a:gd name="connsiteY5" fmla="*/ 1734466 h 15845765"/>
              <a:gd name="connsiteX6" fmla="*/ 5877910 w 6007926"/>
              <a:gd name="connsiteY6" fmla="*/ 993420 h 1584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07926" h="15845765">
                <a:moveTo>
                  <a:pt x="0" y="15783255"/>
                </a:moveTo>
                <a:cubicBezTo>
                  <a:pt x="660925" y="15775703"/>
                  <a:pt x="2443425" y="15955187"/>
                  <a:pt x="3458071" y="15737926"/>
                </a:cubicBezTo>
                <a:cubicBezTo>
                  <a:pt x="3488278" y="15538538"/>
                  <a:pt x="3453239" y="4068378"/>
                  <a:pt x="3530568" y="1414755"/>
                </a:cubicBezTo>
                <a:cubicBezTo>
                  <a:pt x="3661061" y="-844556"/>
                  <a:pt x="4480269" y="285094"/>
                  <a:pt x="4705007" y="263779"/>
                </a:cubicBezTo>
                <a:cubicBezTo>
                  <a:pt x="4929745" y="242465"/>
                  <a:pt x="4666342" y="466272"/>
                  <a:pt x="4922496" y="391673"/>
                </a:cubicBezTo>
                <a:cubicBezTo>
                  <a:pt x="5007075" y="327730"/>
                  <a:pt x="5031498" y="1698117"/>
                  <a:pt x="5777954" y="1734466"/>
                </a:cubicBezTo>
                <a:cubicBezTo>
                  <a:pt x="6524410" y="1770815"/>
                  <a:pt x="5150787" y="978385"/>
                  <a:pt x="5877910" y="993420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7C6D0085-3205-88EC-1A82-4A7A2EA5B4F9}"/>
              </a:ext>
            </a:extLst>
          </p:cNvPr>
          <p:cNvSpPr/>
          <p:nvPr/>
        </p:nvSpPr>
        <p:spPr>
          <a:xfrm flipV="1">
            <a:off x="4031931" y="6496047"/>
            <a:ext cx="3359469" cy="79617"/>
          </a:xfrm>
          <a:custGeom>
            <a:avLst/>
            <a:gdLst>
              <a:gd name="connsiteX0" fmla="*/ 0 w 5269853"/>
              <a:gd name="connsiteY0" fmla="*/ 0 h 111063"/>
              <a:gd name="connsiteX1" fmla="*/ 5269853 w 5269853"/>
              <a:gd name="connsiteY1" fmla="*/ 111063 h 111063"/>
              <a:gd name="connsiteX0" fmla="*/ 0 w 4660253"/>
              <a:gd name="connsiteY0" fmla="*/ 0 h 1008529"/>
              <a:gd name="connsiteX1" fmla="*/ 4660253 w 4660253"/>
              <a:gd name="connsiteY1" fmla="*/ 1008529 h 1008529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3389650"/>
              <a:gd name="connsiteY0" fmla="*/ 128845 h 128845"/>
              <a:gd name="connsiteX1" fmla="*/ 3389650 w 3389650"/>
              <a:gd name="connsiteY1" fmla="*/ 0 h 128845"/>
              <a:gd name="connsiteX0" fmla="*/ 62096 w 62096"/>
              <a:gd name="connsiteY0" fmla="*/ 0 h 12946822"/>
              <a:gd name="connsiteX1" fmla="*/ 0 w 62096"/>
              <a:gd name="connsiteY1" fmla="*/ 12946822 h 12946822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2876564"/>
              <a:gd name="connsiteY0" fmla="*/ 0 h 300645"/>
              <a:gd name="connsiteX1" fmla="*/ 2876564 w 2876564"/>
              <a:gd name="connsiteY1" fmla="*/ 300645 h 30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76564" h="300645">
                <a:moveTo>
                  <a:pt x="0" y="0"/>
                </a:moveTo>
                <a:cubicBezTo>
                  <a:pt x="958855" y="100215"/>
                  <a:pt x="2873940" y="200430"/>
                  <a:pt x="2876564" y="300645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73732BB-49AA-9FC6-40B8-26B83612AB35}"/>
              </a:ext>
            </a:extLst>
          </p:cNvPr>
          <p:cNvSpPr/>
          <p:nvPr/>
        </p:nvSpPr>
        <p:spPr>
          <a:xfrm flipV="1">
            <a:off x="13978090" y="7280433"/>
            <a:ext cx="4119707" cy="73775"/>
          </a:xfrm>
          <a:prstGeom prst="line">
            <a:avLst/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28DEA21-4D9D-E48B-8A3A-4DF45863F0F8}"/>
              </a:ext>
            </a:extLst>
          </p:cNvPr>
          <p:cNvSpPr/>
          <p:nvPr/>
        </p:nvSpPr>
        <p:spPr>
          <a:xfrm flipV="1">
            <a:off x="0" y="3771900"/>
            <a:ext cx="4007695" cy="45719"/>
          </a:xfrm>
          <a:custGeom>
            <a:avLst/>
            <a:gdLst>
              <a:gd name="connsiteX0" fmla="*/ 0 w 5269853"/>
              <a:gd name="connsiteY0" fmla="*/ 0 h 111063"/>
              <a:gd name="connsiteX1" fmla="*/ 5269853 w 5269853"/>
              <a:gd name="connsiteY1" fmla="*/ 111063 h 111063"/>
              <a:gd name="connsiteX0" fmla="*/ 0 w 4660253"/>
              <a:gd name="connsiteY0" fmla="*/ 0 h 1008529"/>
              <a:gd name="connsiteX1" fmla="*/ 4660253 w 4660253"/>
              <a:gd name="connsiteY1" fmla="*/ 1008529 h 1008529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59939" h="128845">
                <a:moveTo>
                  <a:pt x="0" y="128845"/>
                </a:moveTo>
                <a:lnTo>
                  <a:pt x="2759939" y="0"/>
                </a:ln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30E2DE3-5D62-5A0A-59D3-2C603E608744}"/>
              </a:ext>
            </a:extLst>
          </p:cNvPr>
          <p:cNvSpPr txBox="1"/>
          <p:nvPr/>
        </p:nvSpPr>
        <p:spPr>
          <a:xfrm>
            <a:off x="1028700" y="625994"/>
            <a:ext cx="4503688" cy="67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197C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Primera </a:t>
            </a:r>
            <a:r>
              <a:rPr lang="en-US" sz="4000" b="1" dirty="0" err="1">
                <a:solidFill>
                  <a:srgbClr val="4197C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vez</a:t>
            </a:r>
            <a:r>
              <a:rPr lang="en-US" sz="4000" b="1" dirty="0">
                <a:solidFill>
                  <a:srgbClr val="4197C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4000" b="1" dirty="0" err="1">
                <a:solidFill>
                  <a:srgbClr val="4197C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en</a:t>
            </a:r>
            <a:r>
              <a:rPr lang="en-US" sz="4000" b="1" dirty="0">
                <a:solidFill>
                  <a:srgbClr val="4197CB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Walt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AAB88AF-0465-6EAB-7C2C-0C82BCB54A60}"/>
              </a:ext>
            </a:extLst>
          </p:cNvPr>
          <p:cNvSpPr txBox="1"/>
          <p:nvPr/>
        </p:nvSpPr>
        <p:spPr>
          <a:xfrm>
            <a:off x="1028700" y="1365769"/>
            <a:ext cx="5220262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Autoverificación</a:t>
            </a:r>
            <a:endParaRPr lang="en-US" sz="5000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60E342B-4D4D-98F9-F862-FD8B2E371D2B}"/>
              </a:ext>
            </a:extLst>
          </p:cNvPr>
          <p:cNvSpPr txBox="1"/>
          <p:nvPr/>
        </p:nvSpPr>
        <p:spPr>
          <a:xfrm>
            <a:off x="9094779" y="7195156"/>
            <a:ext cx="2771849" cy="102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Verificar</a:t>
            </a: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 Identidad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829D51A-82F0-426B-E5D7-7DD8E3B3209D}"/>
              </a:ext>
            </a:extLst>
          </p:cNvPr>
          <p:cNvSpPr txBox="1"/>
          <p:nvPr/>
        </p:nvSpPr>
        <p:spPr>
          <a:xfrm>
            <a:off x="12717133" y="8753474"/>
            <a:ext cx="3524994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Elija </a:t>
            </a: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el</a:t>
            </a: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 Idioma</a:t>
            </a: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A89DCDA0-07B3-463F-8506-8B17EEA80FD1}"/>
              </a:ext>
            </a:extLst>
          </p:cNvPr>
          <p:cNvSpPr/>
          <p:nvPr/>
        </p:nvSpPr>
        <p:spPr>
          <a:xfrm flipH="1" flipV="1">
            <a:off x="5716111" y="3037666"/>
            <a:ext cx="2216427" cy="1269525"/>
          </a:xfrm>
          <a:custGeom>
            <a:avLst/>
            <a:gdLst>
              <a:gd name="connsiteX0" fmla="*/ 0 w 5269853"/>
              <a:gd name="connsiteY0" fmla="*/ 0 h 111063"/>
              <a:gd name="connsiteX1" fmla="*/ 5269853 w 5269853"/>
              <a:gd name="connsiteY1" fmla="*/ 111063 h 111063"/>
              <a:gd name="connsiteX0" fmla="*/ 0 w 4660253"/>
              <a:gd name="connsiteY0" fmla="*/ 0 h 1008529"/>
              <a:gd name="connsiteX1" fmla="*/ 4660253 w 4660253"/>
              <a:gd name="connsiteY1" fmla="*/ 1008529 h 1008529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3389650"/>
              <a:gd name="connsiteY0" fmla="*/ 128845 h 128845"/>
              <a:gd name="connsiteX1" fmla="*/ 3389650 w 3389650"/>
              <a:gd name="connsiteY1" fmla="*/ 0 h 128845"/>
              <a:gd name="connsiteX0" fmla="*/ 62096 w 62096"/>
              <a:gd name="connsiteY0" fmla="*/ 0 h 12946822"/>
              <a:gd name="connsiteX1" fmla="*/ 0 w 62096"/>
              <a:gd name="connsiteY1" fmla="*/ 12946822 h 12946822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166524799 w 166528889"/>
              <a:gd name="connsiteY0" fmla="*/ 0 h 114728"/>
              <a:gd name="connsiteX1" fmla="*/ 0 w 166528889"/>
              <a:gd name="connsiteY1" fmla="*/ 114728 h 114728"/>
              <a:gd name="connsiteX0" fmla="*/ 166524799 w 166542605"/>
              <a:gd name="connsiteY0" fmla="*/ 0 h 155081"/>
              <a:gd name="connsiteX1" fmla="*/ 0 w 166542605"/>
              <a:gd name="connsiteY1" fmla="*/ 114728 h 155081"/>
              <a:gd name="connsiteX0" fmla="*/ 95141856 w 99809768"/>
              <a:gd name="connsiteY0" fmla="*/ 0 h 205958"/>
              <a:gd name="connsiteX1" fmla="*/ 0 w 99809768"/>
              <a:gd name="connsiteY1" fmla="*/ 174405 h 205958"/>
              <a:gd name="connsiteX0" fmla="*/ 95141856 w 100326076"/>
              <a:gd name="connsiteY0" fmla="*/ 0 h 182536"/>
              <a:gd name="connsiteX1" fmla="*/ 0 w 100326076"/>
              <a:gd name="connsiteY1" fmla="*/ 174405 h 182536"/>
              <a:gd name="connsiteX0" fmla="*/ 166524799 w 166543612"/>
              <a:gd name="connsiteY0" fmla="*/ 0 h 180365"/>
              <a:gd name="connsiteX1" fmla="*/ 0 w 166543612"/>
              <a:gd name="connsiteY1" fmla="*/ 172110 h 180365"/>
              <a:gd name="connsiteX0" fmla="*/ 166524799 w 177182476"/>
              <a:gd name="connsiteY0" fmla="*/ 0 h 203023"/>
              <a:gd name="connsiteX1" fmla="*/ 0 w 177182476"/>
              <a:gd name="connsiteY1" fmla="*/ 172110 h 203023"/>
              <a:gd name="connsiteX0" fmla="*/ 167590258 w 177911637"/>
              <a:gd name="connsiteY0" fmla="*/ 0 h 169322"/>
              <a:gd name="connsiteX1" fmla="*/ 0 w 177911637"/>
              <a:gd name="connsiteY1" fmla="*/ 133091 h 169322"/>
              <a:gd name="connsiteX0" fmla="*/ 166524799 w 177182476"/>
              <a:gd name="connsiteY0" fmla="*/ 0 h 175150"/>
              <a:gd name="connsiteX1" fmla="*/ 0 w 177182476"/>
              <a:gd name="connsiteY1" fmla="*/ 139977 h 175150"/>
              <a:gd name="connsiteX0" fmla="*/ 166524799 w 167999543"/>
              <a:gd name="connsiteY0" fmla="*/ 0 h 166597"/>
              <a:gd name="connsiteX1" fmla="*/ 0 w 167999543"/>
              <a:gd name="connsiteY1" fmla="*/ 139977 h 166597"/>
              <a:gd name="connsiteX0" fmla="*/ 146281890 w 151417538"/>
              <a:gd name="connsiteY0" fmla="*/ 0 h 166597"/>
              <a:gd name="connsiteX1" fmla="*/ 0 w 151417538"/>
              <a:gd name="connsiteY1" fmla="*/ 139977 h 166597"/>
              <a:gd name="connsiteX0" fmla="*/ 146281890 w 147727440"/>
              <a:gd name="connsiteY0" fmla="*/ 0 h 165660"/>
              <a:gd name="connsiteX1" fmla="*/ 0 w 147727440"/>
              <a:gd name="connsiteY1" fmla="*/ 139977 h 165660"/>
              <a:gd name="connsiteX0" fmla="*/ 146281890 w 146951028"/>
              <a:gd name="connsiteY0" fmla="*/ 0 h 164726"/>
              <a:gd name="connsiteX1" fmla="*/ 0 w 146951028"/>
              <a:gd name="connsiteY1" fmla="*/ 139977 h 164726"/>
              <a:gd name="connsiteX0" fmla="*/ 146281890 w 146534320"/>
              <a:gd name="connsiteY0" fmla="*/ 0 h 161944"/>
              <a:gd name="connsiteX1" fmla="*/ 0 w 146534320"/>
              <a:gd name="connsiteY1" fmla="*/ 139977 h 161944"/>
              <a:gd name="connsiteX0" fmla="*/ 163328610 w 163376870"/>
              <a:gd name="connsiteY0" fmla="*/ 0 h 159937"/>
              <a:gd name="connsiteX1" fmla="*/ 0 w 163376870"/>
              <a:gd name="connsiteY1" fmla="*/ 137682 h 159937"/>
              <a:gd name="connsiteX0" fmla="*/ 105796071 w 112915536"/>
              <a:gd name="connsiteY0" fmla="*/ 0 h 159937"/>
              <a:gd name="connsiteX1" fmla="*/ 0 w 112915536"/>
              <a:gd name="connsiteY1" fmla="*/ 137682 h 159937"/>
              <a:gd name="connsiteX0" fmla="*/ 129235296 w 130883947"/>
              <a:gd name="connsiteY0" fmla="*/ 0 h 150008"/>
              <a:gd name="connsiteX1" fmla="*/ 0 w 130883947"/>
              <a:gd name="connsiteY1" fmla="*/ 126206 h 150008"/>
              <a:gd name="connsiteX0" fmla="*/ 138824053 w 139453930"/>
              <a:gd name="connsiteY0" fmla="*/ 0 h 172081"/>
              <a:gd name="connsiteX1" fmla="*/ 0 w 139453930"/>
              <a:gd name="connsiteY1" fmla="*/ 151454 h 17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453930" h="172081">
                <a:moveTo>
                  <a:pt x="138824053" y="0"/>
                </a:moveTo>
                <a:cubicBezTo>
                  <a:pt x="139782908" y="100215"/>
                  <a:pt x="152351939" y="221089"/>
                  <a:pt x="0" y="151454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48EDD10B-375D-EAC3-1E17-802094F198DA}"/>
              </a:ext>
            </a:extLst>
          </p:cNvPr>
          <p:cNvGrpSpPr>
            <a:grpSpLocks noChangeAspect="1"/>
          </p:cNvGrpSpPr>
          <p:nvPr/>
        </p:nvGrpSpPr>
        <p:grpSpPr>
          <a:xfrm>
            <a:off x="1494608" y="2309525"/>
            <a:ext cx="2549530" cy="5044683"/>
            <a:chOff x="0" y="0"/>
            <a:chExt cx="2620010" cy="5184140"/>
          </a:xfrm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48C6170A-83DC-D6CC-E4C3-4D27C64FBD09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11F19A6-84F8-90E7-AEBE-E2CEBA55EBAA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90" r="-2290" b="-29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2C37246A-D9EE-9BF8-4B53-80A791D93F08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CA879880-BA25-2FD8-523E-A67E6C41BDB5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E4CCBD6D-A83F-D7B8-1CE7-6D3D876C679F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0EE324B0-1D08-23B3-78C0-53BA75B29CC8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85D344FA-05F0-7056-7355-E26A09CFB0FE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3FD6918D-69E6-EB4B-ED4E-3723CAC82F9D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6365A420-9DE1-927F-8727-BA362ED746E0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20">
            <a:extLst>
              <a:ext uri="{FF2B5EF4-FFF2-40B4-BE49-F238E27FC236}">
                <a16:creationId xmlns:a16="http://schemas.microsoft.com/office/drawing/2014/main" id="{344A15B6-2D9A-42A4-5A0E-6D2F3F3E872B}"/>
              </a:ext>
            </a:extLst>
          </p:cNvPr>
          <p:cNvGrpSpPr>
            <a:grpSpLocks noChangeAspect="1"/>
          </p:cNvGrpSpPr>
          <p:nvPr/>
        </p:nvGrpSpPr>
        <p:grpSpPr>
          <a:xfrm>
            <a:off x="4713108" y="3989236"/>
            <a:ext cx="2549530" cy="5044683"/>
            <a:chOff x="0" y="0"/>
            <a:chExt cx="2620010" cy="5184140"/>
          </a:xfrm>
        </p:grpSpPr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9A7DA5CF-90F5-8EF7-D1E0-E5D72B1F49D1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9D44578A-A4D4-2A68-A5FD-D8960540B828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235" r="-2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8594BFCA-B6D7-5C71-7DCE-78509062B052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67F56F84-FE3D-BE93-6A03-7C7F198A1AB6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CE66BF-50EF-C520-89A4-8E10CCF63492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C3D09BD6-3BC8-6B47-CBAC-600B0F7438E3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9662777D-0304-E736-3590-F4EF43A69B87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E64AD424-4EC8-CBC0-B75E-A5B23CACAD20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9A436B95-B06F-1875-327D-88FF8A73022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60C33A3-D2AE-AF36-E8D0-1665DD4F1F4F}"/>
              </a:ext>
            </a:extLst>
          </p:cNvPr>
          <p:cNvSpPr txBox="1"/>
          <p:nvPr/>
        </p:nvSpPr>
        <p:spPr>
          <a:xfrm>
            <a:off x="2027040" y="7470444"/>
            <a:ext cx="1456239" cy="1124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Iniciar</a:t>
            </a:r>
            <a:r>
              <a:rPr lang="en-US" sz="32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Sesión</a:t>
            </a:r>
            <a:endParaRPr lang="en-US" sz="3200" b="1" dirty="0">
              <a:solidFill>
                <a:srgbClr val="4197CB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81" name="TextBox 7">
            <a:extLst>
              <a:ext uri="{FF2B5EF4-FFF2-40B4-BE49-F238E27FC236}">
                <a16:creationId xmlns:a16="http://schemas.microsoft.com/office/drawing/2014/main" id="{EDFF02AF-19A1-73E8-6AE3-921662447FC4}"/>
              </a:ext>
            </a:extLst>
          </p:cNvPr>
          <p:cNvSpPr txBox="1"/>
          <p:nvPr/>
        </p:nvSpPr>
        <p:spPr>
          <a:xfrm>
            <a:off x="4864373" y="9205311"/>
            <a:ext cx="2122736" cy="102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Escanear</a:t>
            </a: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 QR</a:t>
            </a:r>
          </a:p>
        </p:txBody>
      </p:sp>
      <p:grpSp>
        <p:nvGrpSpPr>
          <p:cNvPr id="82" name="Group 30">
            <a:extLst>
              <a:ext uri="{FF2B5EF4-FFF2-40B4-BE49-F238E27FC236}">
                <a16:creationId xmlns:a16="http://schemas.microsoft.com/office/drawing/2014/main" id="{A6C03681-892E-9EE3-0A1B-43F48AD460A1}"/>
              </a:ext>
            </a:extLst>
          </p:cNvPr>
          <p:cNvGrpSpPr>
            <a:grpSpLocks noChangeAspect="1"/>
          </p:cNvGrpSpPr>
          <p:nvPr/>
        </p:nvGrpSpPr>
        <p:grpSpPr>
          <a:xfrm>
            <a:off x="9177906" y="1904841"/>
            <a:ext cx="2549530" cy="5044683"/>
            <a:chOff x="0" y="0"/>
            <a:chExt cx="2620010" cy="5184140"/>
          </a:xfrm>
        </p:grpSpPr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id="{7ED2E19B-1645-7500-661A-B0193AF83CF9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2">
              <a:extLst>
                <a:ext uri="{FF2B5EF4-FFF2-40B4-BE49-F238E27FC236}">
                  <a16:creationId xmlns:a16="http://schemas.microsoft.com/office/drawing/2014/main" id="{ACF48276-0A89-F1C2-CDC7-F2300B81DF47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2" r="-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id="{F687BD57-D9DC-301D-34A8-67E684E87D2A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34">
              <a:extLst>
                <a:ext uri="{FF2B5EF4-FFF2-40B4-BE49-F238E27FC236}">
                  <a16:creationId xmlns:a16="http://schemas.microsoft.com/office/drawing/2014/main" id="{7B8A1909-B06D-DDF3-A323-8DFA6FEF7DD0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35">
              <a:extLst>
                <a:ext uri="{FF2B5EF4-FFF2-40B4-BE49-F238E27FC236}">
                  <a16:creationId xmlns:a16="http://schemas.microsoft.com/office/drawing/2014/main" id="{DA780483-9AD6-C6A6-5DB2-EBEF306EC790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6">
              <a:extLst>
                <a:ext uri="{FF2B5EF4-FFF2-40B4-BE49-F238E27FC236}">
                  <a16:creationId xmlns:a16="http://schemas.microsoft.com/office/drawing/2014/main" id="{1CFE566F-5190-D11D-400F-AEAB023905F3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7">
              <a:extLst>
                <a:ext uri="{FF2B5EF4-FFF2-40B4-BE49-F238E27FC236}">
                  <a16:creationId xmlns:a16="http://schemas.microsoft.com/office/drawing/2014/main" id="{6C3BD4CC-D82D-2602-078A-DC320A47FDE4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8">
              <a:extLst>
                <a:ext uri="{FF2B5EF4-FFF2-40B4-BE49-F238E27FC236}">
                  <a16:creationId xmlns:a16="http://schemas.microsoft.com/office/drawing/2014/main" id="{51CF15B5-EA16-6A61-A2FE-9663199A8E0B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39">
              <a:extLst>
                <a:ext uri="{FF2B5EF4-FFF2-40B4-BE49-F238E27FC236}">
                  <a16:creationId xmlns:a16="http://schemas.microsoft.com/office/drawing/2014/main" id="{7817742C-C5A4-332F-613E-45C94B5DC772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41">
            <a:extLst>
              <a:ext uri="{FF2B5EF4-FFF2-40B4-BE49-F238E27FC236}">
                <a16:creationId xmlns:a16="http://schemas.microsoft.com/office/drawing/2014/main" id="{0E23843A-3F45-1D74-13F2-F957399813A5}"/>
              </a:ext>
            </a:extLst>
          </p:cNvPr>
          <p:cNvGrpSpPr>
            <a:grpSpLocks noChangeAspect="1"/>
          </p:cNvGrpSpPr>
          <p:nvPr/>
        </p:nvGrpSpPr>
        <p:grpSpPr>
          <a:xfrm>
            <a:off x="13315381" y="3563359"/>
            <a:ext cx="2549530" cy="5044683"/>
            <a:chOff x="0" y="0"/>
            <a:chExt cx="2620010" cy="5184140"/>
          </a:xfrm>
        </p:grpSpPr>
        <p:sp>
          <p:nvSpPr>
            <p:cNvPr id="103" name="Freeform 42">
              <a:extLst>
                <a:ext uri="{FF2B5EF4-FFF2-40B4-BE49-F238E27FC236}">
                  <a16:creationId xmlns:a16="http://schemas.microsoft.com/office/drawing/2014/main" id="{E6A69E72-42B1-1621-283C-0D6A9A0B23EE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43">
              <a:extLst>
                <a:ext uri="{FF2B5EF4-FFF2-40B4-BE49-F238E27FC236}">
                  <a16:creationId xmlns:a16="http://schemas.microsoft.com/office/drawing/2014/main" id="{801DC404-4501-4E59-E7D0-B29BAC36D241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38" r="-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44">
              <a:extLst>
                <a:ext uri="{FF2B5EF4-FFF2-40B4-BE49-F238E27FC236}">
                  <a16:creationId xmlns:a16="http://schemas.microsoft.com/office/drawing/2014/main" id="{5C9E90B0-A5F7-1519-9272-300E52C96997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45">
              <a:extLst>
                <a:ext uri="{FF2B5EF4-FFF2-40B4-BE49-F238E27FC236}">
                  <a16:creationId xmlns:a16="http://schemas.microsoft.com/office/drawing/2014/main" id="{FB0541C2-69BF-43E3-979F-3120F9369FA4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46">
              <a:extLst>
                <a:ext uri="{FF2B5EF4-FFF2-40B4-BE49-F238E27FC236}">
                  <a16:creationId xmlns:a16="http://schemas.microsoft.com/office/drawing/2014/main" id="{0A2AE762-43E3-BD1B-ECEF-E21E05E9ABC8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EB463DE7-A04F-B094-2802-5942B4345A46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DF4B6F54-AAEE-A2A4-707D-84C70BF8BA55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49">
              <a:extLst>
                <a:ext uri="{FF2B5EF4-FFF2-40B4-BE49-F238E27FC236}">
                  <a16:creationId xmlns:a16="http://schemas.microsoft.com/office/drawing/2014/main" id="{F9216D61-3DF4-B373-535D-D6666EDF2E5E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50">
              <a:extLst>
                <a:ext uri="{FF2B5EF4-FFF2-40B4-BE49-F238E27FC236}">
                  <a16:creationId xmlns:a16="http://schemas.microsoft.com/office/drawing/2014/main" id="{D8FE8B0B-C5AC-69B5-8FDC-DAB60BAC54CE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" name="Freeform 40">
            <a:extLst>
              <a:ext uri="{FF2B5EF4-FFF2-40B4-BE49-F238E27FC236}">
                <a16:creationId xmlns:a16="http://schemas.microsoft.com/office/drawing/2014/main" id="{019A51B7-940C-B5F6-EF5A-D2F328524F93}"/>
              </a:ext>
            </a:extLst>
          </p:cNvPr>
          <p:cNvSpPr/>
          <p:nvPr/>
        </p:nvSpPr>
        <p:spPr>
          <a:xfrm>
            <a:off x="5327808" y="5528791"/>
            <a:ext cx="1301592" cy="1394781"/>
          </a:xfrm>
          <a:custGeom>
            <a:avLst/>
            <a:gdLst/>
            <a:ahLst/>
            <a:cxnLst/>
            <a:rect l="l" t="t" r="r" b="b"/>
            <a:pathLst>
              <a:path w="1448224" h="1459237">
                <a:moveTo>
                  <a:pt x="0" y="0"/>
                </a:moveTo>
                <a:lnTo>
                  <a:pt x="1448224" y="0"/>
                </a:lnTo>
                <a:lnTo>
                  <a:pt x="1448224" y="1459237"/>
                </a:lnTo>
                <a:lnTo>
                  <a:pt x="0" y="14592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88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C748-0B6C-E7BD-8370-AA0E81007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2">
            <a:extLst>
              <a:ext uri="{FF2B5EF4-FFF2-40B4-BE49-F238E27FC236}">
                <a16:creationId xmlns:a16="http://schemas.microsoft.com/office/drawing/2014/main" id="{DA3A000F-55AC-2C18-80DF-7B704979EE09}"/>
              </a:ext>
            </a:extLst>
          </p:cNvPr>
          <p:cNvSpPr/>
          <p:nvPr/>
        </p:nvSpPr>
        <p:spPr>
          <a:xfrm flipV="1">
            <a:off x="15876447" y="5563268"/>
            <a:ext cx="2324774" cy="2950998"/>
          </a:xfrm>
          <a:custGeom>
            <a:avLst/>
            <a:gdLst>
              <a:gd name="connsiteX0" fmla="*/ 0 w 4119707"/>
              <a:gd name="connsiteY0" fmla="*/ 0 h 73775"/>
              <a:gd name="connsiteX1" fmla="*/ 4119707 w 4119707"/>
              <a:gd name="connsiteY1" fmla="*/ 73775 h 73775"/>
              <a:gd name="connsiteX0" fmla="*/ 0 w 2324774"/>
              <a:gd name="connsiteY0" fmla="*/ 2923577 h 2923728"/>
              <a:gd name="connsiteX1" fmla="*/ 2324774 w 2324774"/>
              <a:gd name="connsiteY1" fmla="*/ 152 h 2923728"/>
              <a:gd name="connsiteX0" fmla="*/ 0 w 2324774"/>
              <a:gd name="connsiteY0" fmla="*/ 2927519 h 2927519"/>
              <a:gd name="connsiteX1" fmla="*/ 2324774 w 2324774"/>
              <a:gd name="connsiteY1" fmla="*/ 4094 h 2927519"/>
              <a:gd name="connsiteX0" fmla="*/ 0 w 2324774"/>
              <a:gd name="connsiteY0" fmla="*/ 2935910 h 2935910"/>
              <a:gd name="connsiteX1" fmla="*/ 2324774 w 2324774"/>
              <a:gd name="connsiteY1" fmla="*/ 12485 h 2935910"/>
              <a:gd name="connsiteX0" fmla="*/ 0 w 2324774"/>
              <a:gd name="connsiteY0" fmla="*/ 2950998 h 2950998"/>
              <a:gd name="connsiteX1" fmla="*/ 2324774 w 2324774"/>
              <a:gd name="connsiteY1" fmla="*/ 27573 h 295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24774" h="2950998">
                <a:moveTo>
                  <a:pt x="0" y="2950998"/>
                </a:moveTo>
                <a:cubicBezTo>
                  <a:pt x="52436" y="-4676"/>
                  <a:pt x="-403129" y="-81686"/>
                  <a:pt x="2324774" y="27573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CD566242-E296-30A9-E5D8-08A79BB3DA3C}"/>
              </a:ext>
            </a:extLst>
          </p:cNvPr>
          <p:cNvSpPr/>
          <p:nvPr/>
        </p:nvSpPr>
        <p:spPr>
          <a:xfrm>
            <a:off x="11228447" y="821764"/>
            <a:ext cx="4481013" cy="5227882"/>
          </a:xfrm>
          <a:custGeom>
            <a:avLst/>
            <a:gdLst>
              <a:gd name="connsiteX0" fmla="*/ 0 w 4119707"/>
              <a:gd name="connsiteY0" fmla="*/ 0 h 73775"/>
              <a:gd name="connsiteX1" fmla="*/ 4119707 w 4119707"/>
              <a:gd name="connsiteY1" fmla="*/ 73775 h 73775"/>
              <a:gd name="connsiteX0" fmla="*/ 0 w 2324774"/>
              <a:gd name="connsiteY0" fmla="*/ 2923577 h 2923728"/>
              <a:gd name="connsiteX1" fmla="*/ 2324774 w 2324774"/>
              <a:gd name="connsiteY1" fmla="*/ 152 h 2923728"/>
              <a:gd name="connsiteX0" fmla="*/ 0 w 2324774"/>
              <a:gd name="connsiteY0" fmla="*/ 2927519 h 2927519"/>
              <a:gd name="connsiteX1" fmla="*/ 2324774 w 2324774"/>
              <a:gd name="connsiteY1" fmla="*/ 4094 h 2927519"/>
              <a:gd name="connsiteX0" fmla="*/ 0 w 2324774"/>
              <a:gd name="connsiteY0" fmla="*/ 2935910 h 2935910"/>
              <a:gd name="connsiteX1" fmla="*/ 2324774 w 2324774"/>
              <a:gd name="connsiteY1" fmla="*/ 12485 h 2935910"/>
              <a:gd name="connsiteX0" fmla="*/ 0 w 2324774"/>
              <a:gd name="connsiteY0" fmla="*/ 2950998 h 2950998"/>
              <a:gd name="connsiteX1" fmla="*/ 2324774 w 2324774"/>
              <a:gd name="connsiteY1" fmla="*/ 27573 h 2950998"/>
              <a:gd name="connsiteX0" fmla="*/ 32609 w 2357383"/>
              <a:gd name="connsiteY0" fmla="*/ 3125664 h 3125664"/>
              <a:gd name="connsiteX1" fmla="*/ 2357383 w 2357383"/>
              <a:gd name="connsiteY1" fmla="*/ 202239 h 3125664"/>
              <a:gd name="connsiteX0" fmla="*/ 24893 w 2388221"/>
              <a:gd name="connsiteY0" fmla="*/ 3140559 h 3140559"/>
              <a:gd name="connsiteX1" fmla="*/ 2388221 w 2388221"/>
              <a:gd name="connsiteY1" fmla="*/ 200012 h 3140559"/>
              <a:gd name="connsiteX0" fmla="*/ 0 w 2849102"/>
              <a:gd name="connsiteY0" fmla="*/ 3170463 h 3170463"/>
              <a:gd name="connsiteX1" fmla="*/ 2849102 w 2849102"/>
              <a:gd name="connsiteY1" fmla="*/ 195671 h 3170463"/>
              <a:gd name="connsiteX0" fmla="*/ 7169 w 2478447"/>
              <a:gd name="connsiteY0" fmla="*/ 3125664 h 3125664"/>
              <a:gd name="connsiteX1" fmla="*/ 2478447 w 2478447"/>
              <a:gd name="connsiteY1" fmla="*/ 202240 h 3125664"/>
              <a:gd name="connsiteX0" fmla="*/ 22004 w 2400754"/>
              <a:gd name="connsiteY0" fmla="*/ 2907246 h 2907246"/>
              <a:gd name="connsiteX1" fmla="*/ 2400754 w 2400754"/>
              <a:gd name="connsiteY1" fmla="*/ 240662 h 2907246"/>
              <a:gd name="connsiteX0" fmla="*/ 20605 w 2407066"/>
              <a:gd name="connsiteY0" fmla="*/ 3051776 h 3051776"/>
              <a:gd name="connsiteX1" fmla="*/ 2407066 w 2407066"/>
              <a:gd name="connsiteY1" fmla="*/ 213966 h 3051776"/>
              <a:gd name="connsiteX0" fmla="*/ 21847 w 2408308"/>
              <a:gd name="connsiteY0" fmla="*/ 2961144 h 2961144"/>
              <a:gd name="connsiteX1" fmla="*/ 2408308 w 2408308"/>
              <a:gd name="connsiteY1" fmla="*/ 123334 h 2961144"/>
              <a:gd name="connsiteX0" fmla="*/ 29697 w 2416158"/>
              <a:gd name="connsiteY0" fmla="*/ 2859387 h 2859387"/>
              <a:gd name="connsiteX1" fmla="*/ 2416158 w 2416158"/>
              <a:gd name="connsiteY1" fmla="*/ 21577 h 2859387"/>
              <a:gd name="connsiteX0" fmla="*/ 0 w 3095845"/>
              <a:gd name="connsiteY0" fmla="*/ 2875517 h 2875517"/>
              <a:gd name="connsiteX1" fmla="*/ 3095845 w 3095845"/>
              <a:gd name="connsiteY1" fmla="*/ 20584 h 2875517"/>
              <a:gd name="connsiteX0" fmla="*/ 51862 w 3147707"/>
              <a:gd name="connsiteY0" fmla="*/ 3164831 h 3164831"/>
              <a:gd name="connsiteX1" fmla="*/ 44862 w 3147707"/>
              <a:gd name="connsiteY1" fmla="*/ 322524 h 3164831"/>
              <a:gd name="connsiteX2" fmla="*/ 3147707 w 3147707"/>
              <a:gd name="connsiteY2" fmla="*/ 309898 h 3164831"/>
              <a:gd name="connsiteX0" fmla="*/ 21671 w 3117516"/>
              <a:gd name="connsiteY0" fmla="*/ 2900981 h 2900981"/>
              <a:gd name="connsiteX1" fmla="*/ 14671 w 3117516"/>
              <a:gd name="connsiteY1" fmla="*/ 58674 h 2900981"/>
              <a:gd name="connsiteX2" fmla="*/ 3117516 w 3117516"/>
              <a:gd name="connsiteY2" fmla="*/ 46048 h 2900981"/>
              <a:gd name="connsiteX0" fmla="*/ 21671 w 3094384"/>
              <a:gd name="connsiteY0" fmla="*/ 2891450 h 2891450"/>
              <a:gd name="connsiteX1" fmla="*/ 14671 w 3094384"/>
              <a:gd name="connsiteY1" fmla="*/ 49143 h 2891450"/>
              <a:gd name="connsiteX2" fmla="*/ 3094384 w 3094384"/>
              <a:gd name="connsiteY2" fmla="*/ 53640 h 2891450"/>
              <a:gd name="connsiteX0" fmla="*/ 21671 w 3086673"/>
              <a:gd name="connsiteY0" fmla="*/ 2911958 h 2911958"/>
              <a:gd name="connsiteX1" fmla="*/ 14671 w 3086673"/>
              <a:gd name="connsiteY1" fmla="*/ 69651 h 2911958"/>
              <a:gd name="connsiteX2" fmla="*/ 3086673 w 3086673"/>
              <a:gd name="connsiteY2" fmla="*/ 39902 h 2911958"/>
              <a:gd name="connsiteX0" fmla="*/ 21671 w 3132937"/>
              <a:gd name="connsiteY0" fmla="*/ 2883502 h 2883502"/>
              <a:gd name="connsiteX1" fmla="*/ 14671 w 3132937"/>
              <a:gd name="connsiteY1" fmla="*/ 41195 h 2883502"/>
              <a:gd name="connsiteX2" fmla="*/ 3132937 w 3132937"/>
              <a:gd name="connsiteY2" fmla="*/ 62814 h 2883502"/>
              <a:gd name="connsiteX0" fmla="*/ 21671 w 2724270"/>
              <a:gd name="connsiteY0" fmla="*/ 2845263 h 2845263"/>
              <a:gd name="connsiteX1" fmla="*/ 14671 w 2724270"/>
              <a:gd name="connsiteY1" fmla="*/ 2956 h 2845263"/>
              <a:gd name="connsiteX2" fmla="*/ 2724270 w 2724270"/>
              <a:gd name="connsiteY2" fmla="*/ 949198 h 2845263"/>
              <a:gd name="connsiteX0" fmla="*/ 21671 w 2725603"/>
              <a:gd name="connsiteY0" fmla="*/ 2880839 h 2880839"/>
              <a:gd name="connsiteX1" fmla="*/ 14671 w 2725603"/>
              <a:gd name="connsiteY1" fmla="*/ 38532 h 2880839"/>
              <a:gd name="connsiteX2" fmla="*/ 2724270 w 2725603"/>
              <a:gd name="connsiteY2" fmla="*/ 984774 h 2880839"/>
              <a:gd name="connsiteX0" fmla="*/ 21671 w 2702558"/>
              <a:gd name="connsiteY0" fmla="*/ 2843491 h 3464455"/>
              <a:gd name="connsiteX1" fmla="*/ 14671 w 2702558"/>
              <a:gd name="connsiteY1" fmla="*/ 1184 h 3464455"/>
              <a:gd name="connsiteX2" fmla="*/ 2701138 w 2702558"/>
              <a:gd name="connsiteY2" fmla="*/ 3464454 h 3464455"/>
              <a:gd name="connsiteX0" fmla="*/ 21671 w 2808782"/>
              <a:gd name="connsiteY0" fmla="*/ 2961158 h 3582121"/>
              <a:gd name="connsiteX1" fmla="*/ 14671 w 2808782"/>
              <a:gd name="connsiteY1" fmla="*/ 118851 h 3582121"/>
              <a:gd name="connsiteX2" fmla="*/ 2701138 w 2808782"/>
              <a:gd name="connsiteY2" fmla="*/ 3582121 h 3582121"/>
              <a:gd name="connsiteX0" fmla="*/ 21671 w 3016072"/>
              <a:gd name="connsiteY0" fmla="*/ 2899057 h 3862473"/>
              <a:gd name="connsiteX1" fmla="*/ 14671 w 3016072"/>
              <a:gd name="connsiteY1" fmla="*/ 56750 h 3862473"/>
              <a:gd name="connsiteX2" fmla="*/ 2924748 w 3016072"/>
              <a:gd name="connsiteY2" fmla="*/ 3862472 h 3862473"/>
              <a:gd name="connsiteX0" fmla="*/ 21671 w 3236992"/>
              <a:gd name="connsiteY0" fmla="*/ 3018617 h 3982032"/>
              <a:gd name="connsiteX1" fmla="*/ 14671 w 3236992"/>
              <a:gd name="connsiteY1" fmla="*/ 176310 h 3982032"/>
              <a:gd name="connsiteX2" fmla="*/ 2924748 w 3236992"/>
              <a:gd name="connsiteY2" fmla="*/ 3982032 h 3982032"/>
              <a:gd name="connsiteX0" fmla="*/ 21671 w 2179261"/>
              <a:gd name="connsiteY0" fmla="*/ 2922880 h 4331485"/>
              <a:gd name="connsiteX1" fmla="*/ 14671 w 2179261"/>
              <a:gd name="connsiteY1" fmla="*/ 80573 h 4331485"/>
              <a:gd name="connsiteX2" fmla="*/ 1606220 w 2179261"/>
              <a:gd name="connsiteY2" fmla="*/ 4331484 h 4331485"/>
              <a:gd name="connsiteX0" fmla="*/ 21671 w 2373981"/>
              <a:gd name="connsiteY0" fmla="*/ 2900142 h 4462849"/>
              <a:gd name="connsiteX1" fmla="*/ 14671 w 2373981"/>
              <a:gd name="connsiteY1" fmla="*/ 57835 h 4462849"/>
              <a:gd name="connsiteX2" fmla="*/ 1876094 w 2373981"/>
              <a:gd name="connsiteY2" fmla="*/ 4462850 h 4462849"/>
              <a:gd name="connsiteX0" fmla="*/ 21671 w 2212948"/>
              <a:gd name="connsiteY0" fmla="*/ 2946935 h 4509643"/>
              <a:gd name="connsiteX1" fmla="*/ 14671 w 2212948"/>
              <a:gd name="connsiteY1" fmla="*/ 104628 h 4509643"/>
              <a:gd name="connsiteX2" fmla="*/ 1876094 w 2212948"/>
              <a:gd name="connsiteY2" fmla="*/ 4509643 h 4509643"/>
              <a:gd name="connsiteX0" fmla="*/ 21671 w 2760447"/>
              <a:gd name="connsiteY0" fmla="*/ 2943728 h 4523558"/>
              <a:gd name="connsiteX1" fmla="*/ 14671 w 2760447"/>
              <a:gd name="connsiteY1" fmla="*/ 101421 h 4523558"/>
              <a:gd name="connsiteX2" fmla="*/ 2546924 w 2760447"/>
              <a:gd name="connsiteY2" fmla="*/ 4523558 h 4523558"/>
              <a:gd name="connsiteX0" fmla="*/ 21671 w 2695812"/>
              <a:gd name="connsiteY0" fmla="*/ 3049237 h 4629067"/>
              <a:gd name="connsiteX1" fmla="*/ 14671 w 2695812"/>
              <a:gd name="connsiteY1" fmla="*/ 206930 h 4629067"/>
              <a:gd name="connsiteX2" fmla="*/ 2546924 w 2695812"/>
              <a:gd name="connsiteY2" fmla="*/ 4629067 h 4629067"/>
              <a:gd name="connsiteX0" fmla="*/ 21671 w 2932739"/>
              <a:gd name="connsiteY0" fmla="*/ 2954937 h 4945711"/>
              <a:gd name="connsiteX1" fmla="*/ 14671 w 2932739"/>
              <a:gd name="connsiteY1" fmla="*/ 112630 h 4945711"/>
              <a:gd name="connsiteX2" fmla="*/ 2809088 w 2932739"/>
              <a:gd name="connsiteY2" fmla="*/ 4945711 h 4945711"/>
              <a:gd name="connsiteX0" fmla="*/ 21671 w 3039481"/>
              <a:gd name="connsiteY0" fmla="*/ 2915179 h 5145670"/>
              <a:gd name="connsiteX1" fmla="*/ 14671 w 3039481"/>
              <a:gd name="connsiteY1" fmla="*/ 72872 h 5145670"/>
              <a:gd name="connsiteX2" fmla="*/ 2924748 w 3039481"/>
              <a:gd name="connsiteY2" fmla="*/ 5145669 h 5145670"/>
              <a:gd name="connsiteX0" fmla="*/ 21671 w 2941336"/>
              <a:gd name="connsiteY0" fmla="*/ 3041374 h 5271864"/>
              <a:gd name="connsiteX1" fmla="*/ 14671 w 2941336"/>
              <a:gd name="connsiteY1" fmla="*/ 199067 h 5271864"/>
              <a:gd name="connsiteX2" fmla="*/ 2551488 w 2941336"/>
              <a:gd name="connsiteY2" fmla="*/ 575764 h 5271864"/>
              <a:gd name="connsiteX3" fmla="*/ 2924748 w 2941336"/>
              <a:gd name="connsiteY3" fmla="*/ 5271864 h 5271864"/>
              <a:gd name="connsiteX0" fmla="*/ 21671 w 2925067"/>
              <a:gd name="connsiteY0" fmla="*/ 3041374 h 5271864"/>
              <a:gd name="connsiteX1" fmla="*/ 14671 w 2925067"/>
              <a:gd name="connsiteY1" fmla="*/ 199067 h 5271864"/>
              <a:gd name="connsiteX2" fmla="*/ 2551488 w 2925067"/>
              <a:gd name="connsiteY2" fmla="*/ 575764 h 5271864"/>
              <a:gd name="connsiteX3" fmla="*/ 2924748 w 2925067"/>
              <a:gd name="connsiteY3" fmla="*/ 5271864 h 5271864"/>
              <a:gd name="connsiteX0" fmla="*/ 21671 w 2559086"/>
              <a:gd name="connsiteY0" fmla="*/ 3041374 h 5306110"/>
              <a:gd name="connsiteX1" fmla="*/ 14671 w 2559086"/>
              <a:gd name="connsiteY1" fmla="*/ 199067 h 5306110"/>
              <a:gd name="connsiteX2" fmla="*/ 2551488 w 2559086"/>
              <a:gd name="connsiteY2" fmla="*/ 575764 h 5306110"/>
              <a:gd name="connsiteX3" fmla="*/ 2462107 w 2559086"/>
              <a:gd name="connsiteY3" fmla="*/ 5306110 h 5306110"/>
              <a:gd name="connsiteX0" fmla="*/ 21671 w 2641058"/>
              <a:gd name="connsiteY0" fmla="*/ 3183562 h 5448298"/>
              <a:gd name="connsiteX1" fmla="*/ 14671 w 2641058"/>
              <a:gd name="connsiteY1" fmla="*/ 341255 h 5448298"/>
              <a:gd name="connsiteX2" fmla="*/ 2636306 w 2641058"/>
              <a:gd name="connsiteY2" fmla="*/ 461112 h 5448298"/>
              <a:gd name="connsiteX3" fmla="*/ 2462107 w 2641058"/>
              <a:gd name="connsiteY3" fmla="*/ 5448298 h 5448298"/>
              <a:gd name="connsiteX0" fmla="*/ 21671 w 2641058"/>
              <a:gd name="connsiteY0" fmla="*/ 2910134 h 5174870"/>
              <a:gd name="connsiteX1" fmla="*/ 14671 w 2641058"/>
              <a:gd name="connsiteY1" fmla="*/ 67827 h 5174870"/>
              <a:gd name="connsiteX2" fmla="*/ 2636306 w 2641058"/>
              <a:gd name="connsiteY2" fmla="*/ 187684 h 5174870"/>
              <a:gd name="connsiteX3" fmla="*/ 2462107 w 2641058"/>
              <a:gd name="connsiteY3" fmla="*/ 5174870 h 5174870"/>
              <a:gd name="connsiteX0" fmla="*/ 21671 w 2462374"/>
              <a:gd name="connsiteY0" fmla="*/ 2987349 h 5252085"/>
              <a:gd name="connsiteX1" fmla="*/ 14671 w 2462374"/>
              <a:gd name="connsiteY1" fmla="*/ 145042 h 5252085"/>
              <a:gd name="connsiteX2" fmla="*/ 2019451 w 2462374"/>
              <a:gd name="connsiteY2" fmla="*/ 42304 h 5252085"/>
              <a:gd name="connsiteX3" fmla="*/ 2462107 w 2462374"/>
              <a:gd name="connsiteY3" fmla="*/ 5252085 h 5252085"/>
              <a:gd name="connsiteX0" fmla="*/ 21671 w 2101474"/>
              <a:gd name="connsiteY0" fmla="*/ 2987349 h 5269207"/>
              <a:gd name="connsiteX1" fmla="*/ 14671 w 2101474"/>
              <a:gd name="connsiteY1" fmla="*/ 145042 h 5269207"/>
              <a:gd name="connsiteX2" fmla="*/ 2019451 w 2101474"/>
              <a:gd name="connsiteY2" fmla="*/ 42304 h 5269207"/>
              <a:gd name="connsiteX3" fmla="*/ 2099705 w 2101474"/>
              <a:gd name="connsiteY3" fmla="*/ 5269207 h 5269207"/>
              <a:gd name="connsiteX0" fmla="*/ 21671 w 2040455"/>
              <a:gd name="connsiteY0" fmla="*/ 2987349 h 5286330"/>
              <a:gd name="connsiteX1" fmla="*/ 14671 w 2040455"/>
              <a:gd name="connsiteY1" fmla="*/ 145042 h 5286330"/>
              <a:gd name="connsiteX2" fmla="*/ 2019451 w 2040455"/>
              <a:gd name="connsiteY2" fmla="*/ 42304 h 5286330"/>
              <a:gd name="connsiteX3" fmla="*/ 2022598 w 2040455"/>
              <a:gd name="connsiteY3" fmla="*/ 5286330 h 528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455" h="5286330">
                <a:moveTo>
                  <a:pt x="21671" y="2987349"/>
                </a:moveTo>
                <a:cubicBezTo>
                  <a:pt x="61628" y="2607806"/>
                  <a:pt x="-35275" y="619471"/>
                  <a:pt x="14671" y="145042"/>
                </a:cubicBezTo>
                <a:cubicBezTo>
                  <a:pt x="510844" y="-40445"/>
                  <a:pt x="1534438" y="-15519"/>
                  <a:pt x="2019451" y="42304"/>
                </a:cubicBezTo>
                <a:cubicBezTo>
                  <a:pt x="2057244" y="1264468"/>
                  <a:pt x="2034925" y="4729095"/>
                  <a:pt x="2022598" y="5286330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B1CAA320-2838-E0FE-8251-0DF68312CD59}"/>
              </a:ext>
            </a:extLst>
          </p:cNvPr>
          <p:cNvSpPr/>
          <p:nvPr/>
        </p:nvSpPr>
        <p:spPr>
          <a:xfrm>
            <a:off x="7784033" y="4481941"/>
            <a:ext cx="4503764" cy="4808853"/>
          </a:xfrm>
          <a:custGeom>
            <a:avLst/>
            <a:gdLst>
              <a:gd name="connsiteX0" fmla="*/ 0 w 5269853"/>
              <a:gd name="connsiteY0" fmla="*/ 0 h 111063"/>
              <a:gd name="connsiteX1" fmla="*/ 5269853 w 5269853"/>
              <a:gd name="connsiteY1" fmla="*/ 111063 h 111063"/>
              <a:gd name="connsiteX0" fmla="*/ 0 w 4660253"/>
              <a:gd name="connsiteY0" fmla="*/ 0 h 1008529"/>
              <a:gd name="connsiteX1" fmla="*/ 4660253 w 4660253"/>
              <a:gd name="connsiteY1" fmla="*/ 1008529 h 1008529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4646280"/>
              <a:gd name="connsiteY0" fmla="*/ 0 h 60720"/>
              <a:gd name="connsiteX1" fmla="*/ 4646280 w 4646280"/>
              <a:gd name="connsiteY1" fmla="*/ 60720 h 60720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2759939"/>
              <a:gd name="connsiteY0" fmla="*/ 128845 h 128845"/>
              <a:gd name="connsiteX1" fmla="*/ 2759939 w 2759939"/>
              <a:gd name="connsiteY1" fmla="*/ 0 h 128845"/>
              <a:gd name="connsiteX0" fmla="*/ 0 w 3389650"/>
              <a:gd name="connsiteY0" fmla="*/ 128845 h 128845"/>
              <a:gd name="connsiteX1" fmla="*/ 3389650 w 3389650"/>
              <a:gd name="connsiteY1" fmla="*/ 0 h 128845"/>
              <a:gd name="connsiteX0" fmla="*/ 62096 w 62096"/>
              <a:gd name="connsiteY0" fmla="*/ 0 h 12946822"/>
              <a:gd name="connsiteX1" fmla="*/ 0 w 62096"/>
              <a:gd name="connsiteY1" fmla="*/ 12946822 h 12946822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2876564"/>
              <a:gd name="connsiteY0" fmla="*/ 0 h 300645"/>
              <a:gd name="connsiteX1" fmla="*/ 2876564 w 2876564"/>
              <a:gd name="connsiteY1" fmla="*/ 300645 h 300645"/>
              <a:gd name="connsiteX0" fmla="*/ 0 w 4427985"/>
              <a:gd name="connsiteY0" fmla="*/ 0 h 236700"/>
              <a:gd name="connsiteX1" fmla="*/ 4427985 w 4427985"/>
              <a:gd name="connsiteY1" fmla="*/ 236700 h 236700"/>
              <a:gd name="connsiteX0" fmla="*/ 0 w 7748315"/>
              <a:gd name="connsiteY0" fmla="*/ 16005207 h 16005667"/>
              <a:gd name="connsiteX1" fmla="*/ 7748315 w 7748315"/>
              <a:gd name="connsiteY1" fmla="*/ 461 h 16005667"/>
              <a:gd name="connsiteX0" fmla="*/ 0 w 7748315"/>
              <a:gd name="connsiteY0" fmla="*/ 16005097 h 16027074"/>
              <a:gd name="connsiteX1" fmla="*/ 4299029 w 7748315"/>
              <a:gd name="connsiteY1" fmla="*/ 14744854 h 16027074"/>
              <a:gd name="connsiteX2" fmla="*/ 7748315 w 7748315"/>
              <a:gd name="connsiteY2" fmla="*/ 351 h 16027074"/>
              <a:gd name="connsiteX0" fmla="*/ 0 w 7748315"/>
              <a:gd name="connsiteY0" fmla="*/ 16005074 h 17245911"/>
              <a:gd name="connsiteX1" fmla="*/ 4313528 w 7748315"/>
              <a:gd name="connsiteY1" fmla="*/ 16023686 h 17245911"/>
              <a:gd name="connsiteX2" fmla="*/ 7748315 w 7748315"/>
              <a:gd name="connsiteY2" fmla="*/ 328 h 17245911"/>
              <a:gd name="connsiteX0" fmla="*/ 0 w 7748315"/>
              <a:gd name="connsiteY0" fmla="*/ 16005070 h 17551488"/>
              <a:gd name="connsiteX1" fmla="*/ 4502018 w 7748315"/>
              <a:gd name="connsiteY1" fmla="*/ 16343397 h 17551488"/>
              <a:gd name="connsiteX2" fmla="*/ 7748315 w 7748315"/>
              <a:gd name="connsiteY2" fmla="*/ 324 h 17551488"/>
              <a:gd name="connsiteX0" fmla="*/ 0 w 7748315"/>
              <a:gd name="connsiteY0" fmla="*/ 16005070 h 17551488"/>
              <a:gd name="connsiteX1" fmla="*/ 4502018 w 7748315"/>
              <a:gd name="connsiteY1" fmla="*/ 16343397 h 17551488"/>
              <a:gd name="connsiteX2" fmla="*/ 7748315 w 7748315"/>
              <a:gd name="connsiteY2" fmla="*/ 324 h 17551488"/>
              <a:gd name="connsiteX0" fmla="*/ 0 w 7748315"/>
              <a:gd name="connsiteY0" fmla="*/ 16084539 h 16423195"/>
              <a:gd name="connsiteX1" fmla="*/ 4502018 w 7748315"/>
              <a:gd name="connsiteY1" fmla="*/ 16422866 h 16423195"/>
              <a:gd name="connsiteX2" fmla="*/ 7748315 w 7748315"/>
              <a:gd name="connsiteY2" fmla="*/ 79793 h 16423195"/>
              <a:gd name="connsiteX0" fmla="*/ 0 w 7748315"/>
              <a:gd name="connsiteY0" fmla="*/ 16443182 h 16781838"/>
              <a:gd name="connsiteX1" fmla="*/ 4502018 w 7748315"/>
              <a:gd name="connsiteY1" fmla="*/ 16781509 h 16781838"/>
              <a:gd name="connsiteX2" fmla="*/ 7748315 w 7748315"/>
              <a:gd name="connsiteY2" fmla="*/ 438436 h 16781838"/>
              <a:gd name="connsiteX0" fmla="*/ 0 w 7748315"/>
              <a:gd name="connsiteY0" fmla="*/ 16530033 h 16530033"/>
              <a:gd name="connsiteX1" fmla="*/ 4531017 w 7748315"/>
              <a:gd name="connsiteY1" fmla="*/ 16484704 h 16530033"/>
              <a:gd name="connsiteX2" fmla="*/ 7748315 w 7748315"/>
              <a:gd name="connsiteY2" fmla="*/ 525287 h 16530033"/>
              <a:gd name="connsiteX0" fmla="*/ 0 w 7748315"/>
              <a:gd name="connsiteY0" fmla="*/ 16530033 h 16530033"/>
              <a:gd name="connsiteX1" fmla="*/ 4531017 w 7748315"/>
              <a:gd name="connsiteY1" fmla="*/ 16484704 h 16530033"/>
              <a:gd name="connsiteX2" fmla="*/ 7748315 w 7748315"/>
              <a:gd name="connsiteY2" fmla="*/ 525287 h 16530033"/>
              <a:gd name="connsiteX0" fmla="*/ 0 w 7675818"/>
              <a:gd name="connsiteY0" fmla="*/ 16657920 h 16657920"/>
              <a:gd name="connsiteX1" fmla="*/ 4458520 w 7675818"/>
              <a:gd name="connsiteY1" fmla="*/ 16484704 h 16657920"/>
              <a:gd name="connsiteX2" fmla="*/ 7675818 w 7675818"/>
              <a:gd name="connsiteY2" fmla="*/ 525287 h 16657920"/>
              <a:gd name="connsiteX0" fmla="*/ 0 w 7675818"/>
              <a:gd name="connsiteY0" fmla="*/ 16657920 h 16657920"/>
              <a:gd name="connsiteX1" fmla="*/ 4458520 w 7675818"/>
              <a:gd name="connsiteY1" fmla="*/ 16484704 h 16657920"/>
              <a:gd name="connsiteX2" fmla="*/ 7675818 w 7675818"/>
              <a:gd name="connsiteY2" fmla="*/ 525287 h 16657920"/>
              <a:gd name="connsiteX0" fmla="*/ 0 w 7675818"/>
              <a:gd name="connsiteY0" fmla="*/ 16657920 h 16658286"/>
              <a:gd name="connsiteX1" fmla="*/ 4458520 w 7675818"/>
              <a:gd name="connsiteY1" fmla="*/ 16484704 h 16658286"/>
              <a:gd name="connsiteX2" fmla="*/ 7675818 w 7675818"/>
              <a:gd name="connsiteY2" fmla="*/ 525287 h 16658286"/>
              <a:gd name="connsiteX0" fmla="*/ 0 w 7675818"/>
              <a:gd name="connsiteY0" fmla="*/ 16628028 h 16690538"/>
              <a:gd name="connsiteX1" fmla="*/ 3472571 w 7675818"/>
              <a:gd name="connsiteY1" fmla="*/ 16582699 h 16690538"/>
              <a:gd name="connsiteX2" fmla="*/ 7675818 w 7675818"/>
              <a:gd name="connsiteY2" fmla="*/ 495395 h 16690538"/>
              <a:gd name="connsiteX0" fmla="*/ 0 w 7675818"/>
              <a:gd name="connsiteY0" fmla="*/ 18093326 h 18155836"/>
              <a:gd name="connsiteX1" fmla="*/ 3472571 w 7675818"/>
              <a:gd name="connsiteY1" fmla="*/ 18047997 h 18155836"/>
              <a:gd name="connsiteX2" fmla="*/ 7675818 w 7675818"/>
              <a:gd name="connsiteY2" fmla="*/ 1960693 h 18155836"/>
              <a:gd name="connsiteX0" fmla="*/ 0 w 8270288"/>
              <a:gd name="connsiteY0" fmla="*/ 19307839 h 19370349"/>
              <a:gd name="connsiteX1" fmla="*/ 3472571 w 8270288"/>
              <a:gd name="connsiteY1" fmla="*/ 19262510 h 19370349"/>
              <a:gd name="connsiteX2" fmla="*/ 8270288 w 8270288"/>
              <a:gd name="connsiteY2" fmla="*/ 1256927 h 19370349"/>
              <a:gd name="connsiteX0" fmla="*/ 0 w 8270288"/>
              <a:gd name="connsiteY0" fmla="*/ 18050912 h 18113422"/>
              <a:gd name="connsiteX1" fmla="*/ 3472571 w 8270288"/>
              <a:gd name="connsiteY1" fmla="*/ 18005583 h 18113422"/>
              <a:gd name="connsiteX2" fmla="*/ 4342526 w 8270288"/>
              <a:gd name="connsiteY2" fmla="*/ 2467498 h 18113422"/>
              <a:gd name="connsiteX3" fmla="*/ 8270288 w 8270288"/>
              <a:gd name="connsiteY3" fmla="*/ 0 h 18113422"/>
              <a:gd name="connsiteX0" fmla="*/ 0 w 8270288"/>
              <a:gd name="connsiteY0" fmla="*/ 18050912 h 18113422"/>
              <a:gd name="connsiteX1" fmla="*/ 3472571 w 8270288"/>
              <a:gd name="connsiteY1" fmla="*/ 18005583 h 18113422"/>
              <a:gd name="connsiteX2" fmla="*/ 4342526 w 8270288"/>
              <a:gd name="connsiteY2" fmla="*/ 2467498 h 18113422"/>
              <a:gd name="connsiteX3" fmla="*/ 8270288 w 8270288"/>
              <a:gd name="connsiteY3" fmla="*/ 0 h 18113422"/>
              <a:gd name="connsiteX0" fmla="*/ 0 w 8415281"/>
              <a:gd name="connsiteY0" fmla="*/ 15748975 h 15811485"/>
              <a:gd name="connsiteX1" fmla="*/ 3472571 w 8415281"/>
              <a:gd name="connsiteY1" fmla="*/ 15703646 h 15811485"/>
              <a:gd name="connsiteX2" fmla="*/ 4342526 w 8415281"/>
              <a:gd name="connsiteY2" fmla="*/ 165561 h 15811485"/>
              <a:gd name="connsiteX3" fmla="*/ 8415281 w 8415281"/>
              <a:gd name="connsiteY3" fmla="*/ 0 h 15811485"/>
              <a:gd name="connsiteX0" fmla="*/ 0 w 8415281"/>
              <a:gd name="connsiteY0" fmla="*/ 15967070 h 16029580"/>
              <a:gd name="connsiteX1" fmla="*/ 3472571 w 8415281"/>
              <a:gd name="connsiteY1" fmla="*/ 15921741 h 16029580"/>
              <a:gd name="connsiteX2" fmla="*/ 3936547 w 8415281"/>
              <a:gd name="connsiteY2" fmla="*/ 0 h 16029580"/>
              <a:gd name="connsiteX3" fmla="*/ 8415281 w 8415281"/>
              <a:gd name="connsiteY3" fmla="*/ 218095 h 16029580"/>
              <a:gd name="connsiteX0" fmla="*/ 0 w 8415281"/>
              <a:gd name="connsiteY0" fmla="*/ 15967070 h 16029580"/>
              <a:gd name="connsiteX1" fmla="*/ 34725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748056 w 8415281"/>
              <a:gd name="connsiteY2" fmla="*/ 11126028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559566 w 8415281"/>
              <a:gd name="connsiteY2" fmla="*/ 10806313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5967070 h 16029580"/>
              <a:gd name="connsiteX1" fmla="*/ 3458071 w 8415281"/>
              <a:gd name="connsiteY1" fmla="*/ 15921741 h 16029580"/>
              <a:gd name="connsiteX2" fmla="*/ 3559566 w 8415281"/>
              <a:gd name="connsiteY2" fmla="*/ 10806313 h 16029580"/>
              <a:gd name="connsiteX3" fmla="*/ 3936547 w 8415281"/>
              <a:gd name="connsiteY3" fmla="*/ 0 h 16029580"/>
              <a:gd name="connsiteX4" fmla="*/ 8415281 w 8415281"/>
              <a:gd name="connsiteY4" fmla="*/ 218095 h 16029580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8415281 w 8415281"/>
              <a:gd name="connsiteY4" fmla="*/ 691684 h 16503169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3994544 w 8415281"/>
              <a:gd name="connsiteY4" fmla="*/ 409647 h 16503169"/>
              <a:gd name="connsiteX5" fmla="*/ 8415281 w 8415281"/>
              <a:gd name="connsiteY5" fmla="*/ 691684 h 16503169"/>
              <a:gd name="connsiteX0" fmla="*/ 0 w 8415281"/>
              <a:gd name="connsiteY0" fmla="*/ 16440659 h 16503169"/>
              <a:gd name="connsiteX1" fmla="*/ 3458071 w 8415281"/>
              <a:gd name="connsiteY1" fmla="*/ 16395330 h 16503169"/>
              <a:gd name="connsiteX2" fmla="*/ 3545067 w 8415281"/>
              <a:gd name="connsiteY2" fmla="*/ 985132 h 16503169"/>
              <a:gd name="connsiteX3" fmla="*/ 3936547 w 8415281"/>
              <a:gd name="connsiteY3" fmla="*/ 473589 h 16503169"/>
              <a:gd name="connsiteX4" fmla="*/ 4879000 w 8415281"/>
              <a:gd name="connsiteY4" fmla="*/ 2008213 h 16503169"/>
              <a:gd name="connsiteX5" fmla="*/ 8415281 w 8415281"/>
              <a:gd name="connsiteY5" fmla="*/ 691684 h 16503169"/>
              <a:gd name="connsiteX0" fmla="*/ 0 w 8415281"/>
              <a:gd name="connsiteY0" fmla="*/ 16246308 h 16308818"/>
              <a:gd name="connsiteX1" fmla="*/ 3458071 w 8415281"/>
              <a:gd name="connsiteY1" fmla="*/ 16200979 h 16308818"/>
              <a:gd name="connsiteX2" fmla="*/ 3545067 w 8415281"/>
              <a:gd name="connsiteY2" fmla="*/ 790781 h 16308818"/>
              <a:gd name="connsiteX3" fmla="*/ 4878998 w 8415281"/>
              <a:gd name="connsiteY3" fmla="*/ 1749921 h 16308818"/>
              <a:gd name="connsiteX4" fmla="*/ 4879000 w 8415281"/>
              <a:gd name="connsiteY4" fmla="*/ 1813862 h 16308818"/>
              <a:gd name="connsiteX5" fmla="*/ 8415281 w 8415281"/>
              <a:gd name="connsiteY5" fmla="*/ 497333 h 16308818"/>
              <a:gd name="connsiteX0" fmla="*/ 0 w 8415281"/>
              <a:gd name="connsiteY0" fmla="*/ 15749099 h 15811609"/>
              <a:gd name="connsiteX1" fmla="*/ 3458071 w 8415281"/>
              <a:gd name="connsiteY1" fmla="*/ 15703770 h 15811609"/>
              <a:gd name="connsiteX2" fmla="*/ 3530568 w 8415281"/>
              <a:gd name="connsiteY2" fmla="*/ 1380599 h 15811609"/>
              <a:gd name="connsiteX3" fmla="*/ 4878998 w 8415281"/>
              <a:gd name="connsiteY3" fmla="*/ 1252712 h 15811609"/>
              <a:gd name="connsiteX4" fmla="*/ 4879000 w 8415281"/>
              <a:gd name="connsiteY4" fmla="*/ 1316653 h 15811609"/>
              <a:gd name="connsiteX5" fmla="*/ 8415281 w 8415281"/>
              <a:gd name="connsiteY5" fmla="*/ 124 h 15811609"/>
              <a:gd name="connsiteX0" fmla="*/ 0 w 8415281"/>
              <a:gd name="connsiteY0" fmla="*/ 15749099 h 15811609"/>
              <a:gd name="connsiteX1" fmla="*/ 3458071 w 8415281"/>
              <a:gd name="connsiteY1" fmla="*/ 15703770 h 15811609"/>
              <a:gd name="connsiteX2" fmla="*/ 3530568 w 8415281"/>
              <a:gd name="connsiteY2" fmla="*/ 1380599 h 15811609"/>
              <a:gd name="connsiteX3" fmla="*/ 4878998 w 8415281"/>
              <a:gd name="connsiteY3" fmla="*/ 1252712 h 15811609"/>
              <a:gd name="connsiteX4" fmla="*/ 4879000 w 8415281"/>
              <a:gd name="connsiteY4" fmla="*/ 1316653 h 15811609"/>
              <a:gd name="connsiteX5" fmla="*/ 8415281 w 8415281"/>
              <a:gd name="connsiteY5" fmla="*/ 124 h 15811609"/>
              <a:gd name="connsiteX0" fmla="*/ 0 w 8415281"/>
              <a:gd name="connsiteY0" fmla="*/ 15749073 h 15811583"/>
              <a:gd name="connsiteX1" fmla="*/ 3458071 w 8415281"/>
              <a:gd name="connsiteY1" fmla="*/ 15703744 h 15811583"/>
              <a:gd name="connsiteX2" fmla="*/ 3530568 w 8415281"/>
              <a:gd name="connsiteY2" fmla="*/ 1380573 h 15811583"/>
              <a:gd name="connsiteX3" fmla="*/ 4878998 w 8415281"/>
              <a:gd name="connsiteY3" fmla="*/ 1252686 h 15811583"/>
              <a:gd name="connsiteX4" fmla="*/ 5777954 w 8415281"/>
              <a:gd name="connsiteY4" fmla="*/ 1700284 h 15811583"/>
              <a:gd name="connsiteX5" fmla="*/ 8415281 w 8415281"/>
              <a:gd name="connsiteY5" fmla="*/ 98 h 15811583"/>
              <a:gd name="connsiteX0" fmla="*/ 0 w 8415281"/>
              <a:gd name="connsiteY0" fmla="*/ 15749073 h 15811583"/>
              <a:gd name="connsiteX1" fmla="*/ 3458071 w 8415281"/>
              <a:gd name="connsiteY1" fmla="*/ 15703744 h 15811583"/>
              <a:gd name="connsiteX2" fmla="*/ 3530568 w 8415281"/>
              <a:gd name="connsiteY2" fmla="*/ 1380573 h 15811583"/>
              <a:gd name="connsiteX3" fmla="*/ 4734006 w 8415281"/>
              <a:gd name="connsiteY3" fmla="*/ 869026 h 15811583"/>
              <a:gd name="connsiteX4" fmla="*/ 4878998 w 8415281"/>
              <a:gd name="connsiteY4" fmla="*/ 1252686 h 15811583"/>
              <a:gd name="connsiteX5" fmla="*/ 5777954 w 8415281"/>
              <a:gd name="connsiteY5" fmla="*/ 1700284 h 15811583"/>
              <a:gd name="connsiteX6" fmla="*/ 8415281 w 8415281"/>
              <a:gd name="connsiteY6" fmla="*/ 98 h 15811583"/>
              <a:gd name="connsiteX0" fmla="*/ 0 w 6007926"/>
              <a:gd name="connsiteY0" fmla="*/ 15518906 h 15581416"/>
              <a:gd name="connsiteX1" fmla="*/ 3458071 w 6007926"/>
              <a:gd name="connsiteY1" fmla="*/ 15473577 h 15581416"/>
              <a:gd name="connsiteX2" fmla="*/ 3530568 w 6007926"/>
              <a:gd name="connsiteY2" fmla="*/ 1150406 h 15581416"/>
              <a:gd name="connsiteX3" fmla="*/ 4734006 w 6007926"/>
              <a:gd name="connsiteY3" fmla="*/ 638859 h 15581416"/>
              <a:gd name="connsiteX4" fmla="*/ 4878998 w 6007926"/>
              <a:gd name="connsiteY4" fmla="*/ 1022519 h 15581416"/>
              <a:gd name="connsiteX5" fmla="*/ 5777954 w 6007926"/>
              <a:gd name="connsiteY5" fmla="*/ 1470117 h 15581416"/>
              <a:gd name="connsiteX6" fmla="*/ 5877910 w 6007926"/>
              <a:gd name="connsiteY6" fmla="*/ 729071 h 15581416"/>
              <a:gd name="connsiteX0" fmla="*/ 0 w 6007926"/>
              <a:gd name="connsiteY0" fmla="*/ 15518906 h 15581416"/>
              <a:gd name="connsiteX1" fmla="*/ 3458071 w 6007926"/>
              <a:gd name="connsiteY1" fmla="*/ 15473577 h 15581416"/>
              <a:gd name="connsiteX2" fmla="*/ 3530568 w 6007926"/>
              <a:gd name="connsiteY2" fmla="*/ 1150406 h 15581416"/>
              <a:gd name="connsiteX3" fmla="*/ 4734006 w 6007926"/>
              <a:gd name="connsiteY3" fmla="*/ 638859 h 15581416"/>
              <a:gd name="connsiteX4" fmla="*/ 4922496 w 6007926"/>
              <a:gd name="connsiteY4" fmla="*/ 127324 h 15581416"/>
              <a:gd name="connsiteX5" fmla="*/ 5777954 w 6007926"/>
              <a:gd name="connsiteY5" fmla="*/ 1470117 h 15581416"/>
              <a:gd name="connsiteX6" fmla="*/ 5877910 w 6007926"/>
              <a:gd name="connsiteY6" fmla="*/ 729071 h 15581416"/>
              <a:gd name="connsiteX0" fmla="*/ 0 w 6007926"/>
              <a:gd name="connsiteY0" fmla="*/ 15783255 h 15845765"/>
              <a:gd name="connsiteX1" fmla="*/ 3458071 w 6007926"/>
              <a:gd name="connsiteY1" fmla="*/ 15737926 h 15845765"/>
              <a:gd name="connsiteX2" fmla="*/ 3530568 w 6007926"/>
              <a:gd name="connsiteY2" fmla="*/ 1414755 h 15845765"/>
              <a:gd name="connsiteX3" fmla="*/ 4705007 w 6007926"/>
              <a:gd name="connsiteY3" fmla="*/ 263779 h 15845765"/>
              <a:gd name="connsiteX4" fmla="*/ 4922496 w 6007926"/>
              <a:gd name="connsiteY4" fmla="*/ 391673 h 15845765"/>
              <a:gd name="connsiteX5" fmla="*/ 5777954 w 6007926"/>
              <a:gd name="connsiteY5" fmla="*/ 1734466 h 15845765"/>
              <a:gd name="connsiteX6" fmla="*/ 5877910 w 6007926"/>
              <a:gd name="connsiteY6" fmla="*/ 993420 h 15845765"/>
              <a:gd name="connsiteX0" fmla="*/ 0 w 5877910"/>
              <a:gd name="connsiteY0" fmla="*/ 15783255 h 15845765"/>
              <a:gd name="connsiteX1" fmla="*/ 3458071 w 5877910"/>
              <a:gd name="connsiteY1" fmla="*/ 15737926 h 15845765"/>
              <a:gd name="connsiteX2" fmla="*/ 3530568 w 5877910"/>
              <a:gd name="connsiteY2" fmla="*/ 1414755 h 15845765"/>
              <a:gd name="connsiteX3" fmla="*/ 4705007 w 5877910"/>
              <a:gd name="connsiteY3" fmla="*/ 263779 h 15845765"/>
              <a:gd name="connsiteX4" fmla="*/ 4922496 w 5877910"/>
              <a:gd name="connsiteY4" fmla="*/ 391673 h 15845765"/>
              <a:gd name="connsiteX5" fmla="*/ 3727496 w 5877910"/>
              <a:gd name="connsiteY5" fmla="*/ 676156 h 15845765"/>
              <a:gd name="connsiteX6" fmla="*/ 5877910 w 5877910"/>
              <a:gd name="connsiteY6" fmla="*/ 993420 h 15845765"/>
              <a:gd name="connsiteX0" fmla="*/ 0 w 4925078"/>
              <a:gd name="connsiteY0" fmla="*/ 15783255 h 15845765"/>
              <a:gd name="connsiteX1" fmla="*/ 3458071 w 4925078"/>
              <a:gd name="connsiteY1" fmla="*/ 15737926 h 15845765"/>
              <a:gd name="connsiteX2" fmla="*/ 3530568 w 4925078"/>
              <a:gd name="connsiteY2" fmla="*/ 1414755 h 15845765"/>
              <a:gd name="connsiteX3" fmla="*/ 4705007 w 4925078"/>
              <a:gd name="connsiteY3" fmla="*/ 263779 h 15845765"/>
              <a:gd name="connsiteX4" fmla="*/ 4922496 w 4925078"/>
              <a:gd name="connsiteY4" fmla="*/ 391673 h 15845765"/>
              <a:gd name="connsiteX5" fmla="*/ 3727496 w 4925078"/>
              <a:gd name="connsiteY5" fmla="*/ 676156 h 15845765"/>
              <a:gd name="connsiteX6" fmla="*/ 4270350 w 4925078"/>
              <a:gd name="connsiteY6" fmla="*/ 157914 h 15845765"/>
              <a:gd name="connsiteX0" fmla="*/ 0 w 4731007"/>
              <a:gd name="connsiteY0" fmla="*/ 15783255 h 15845765"/>
              <a:gd name="connsiteX1" fmla="*/ 3458071 w 4731007"/>
              <a:gd name="connsiteY1" fmla="*/ 15737926 h 15845765"/>
              <a:gd name="connsiteX2" fmla="*/ 3530568 w 4731007"/>
              <a:gd name="connsiteY2" fmla="*/ 1414755 h 15845765"/>
              <a:gd name="connsiteX3" fmla="*/ 4705007 w 4731007"/>
              <a:gd name="connsiteY3" fmla="*/ 263779 h 15845765"/>
              <a:gd name="connsiteX4" fmla="*/ 3872662 w 4731007"/>
              <a:gd name="connsiteY4" fmla="*/ 335969 h 15845765"/>
              <a:gd name="connsiteX5" fmla="*/ 3727496 w 4731007"/>
              <a:gd name="connsiteY5" fmla="*/ 676156 h 15845765"/>
              <a:gd name="connsiteX6" fmla="*/ 4270350 w 4731007"/>
              <a:gd name="connsiteY6" fmla="*/ 157914 h 15845765"/>
              <a:gd name="connsiteX0" fmla="*/ 0 w 4362888"/>
              <a:gd name="connsiteY0" fmla="*/ 15755723 h 15818233"/>
              <a:gd name="connsiteX1" fmla="*/ 3458071 w 4362888"/>
              <a:gd name="connsiteY1" fmla="*/ 15710394 h 15818233"/>
              <a:gd name="connsiteX2" fmla="*/ 3530568 w 4362888"/>
              <a:gd name="connsiteY2" fmla="*/ 1387223 h 15818233"/>
              <a:gd name="connsiteX3" fmla="*/ 4327723 w 4362888"/>
              <a:gd name="connsiteY3" fmla="*/ 291948 h 15818233"/>
              <a:gd name="connsiteX4" fmla="*/ 3872662 w 4362888"/>
              <a:gd name="connsiteY4" fmla="*/ 308437 h 15818233"/>
              <a:gd name="connsiteX5" fmla="*/ 3727496 w 4362888"/>
              <a:gd name="connsiteY5" fmla="*/ 648624 h 15818233"/>
              <a:gd name="connsiteX6" fmla="*/ 4270350 w 4362888"/>
              <a:gd name="connsiteY6" fmla="*/ 130382 h 15818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2888" h="15818233">
                <a:moveTo>
                  <a:pt x="0" y="15755723"/>
                </a:moveTo>
                <a:cubicBezTo>
                  <a:pt x="660925" y="15748171"/>
                  <a:pt x="2443425" y="15927655"/>
                  <a:pt x="3458071" y="15710394"/>
                </a:cubicBezTo>
                <a:cubicBezTo>
                  <a:pt x="3488278" y="15511006"/>
                  <a:pt x="3453239" y="4040846"/>
                  <a:pt x="3530568" y="1387223"/>
                </a:cubicBezTo>
                <a:cubicBezTo>
                  <a:pt x="3661061" y="-872088"/>
                  <a:pt x="4102985" y="313263"/>
                  <a:pt x="4327723" y="291948"/>
                </a:cubicBezTo>
                <a:cubicBezTo>
                  <a:pt x="4552461" y="270634"/>
                  <a:pt x="3616508" y="383036"/>
                  <a:pt x="3872662" y="308437"/>
                </a:cubicBezTo>
                <a:cubicBezTo>
                  <a:pt x="3957241" y="244494"/>
                  <a:pt x="2981040" y="612275"/>
                  <a:pt x="3727496" y="648624"/>
                </a:cubicBezTo>
                <a:cubicBezTo>
                  <a:pt x="4473952" y="684973"/>
                  <a:pt x="3543227" y="115347"/>
                  <a:pt x="4270350" y="130382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DA48AC0-1385-8AE9-0C20-1175C9731FB9}"/>
              </a:ext>
            </a:extLst>
          </p:cNvPr>
          <p:cNvSpPr/>
          <p:nvPr/>
        </p:nvSpPr>
        <p:spPr>
          <a:xfrm flipV="1">
            <a:off x="-343085" y="2603164"/>
            <a:ext cx="8737027" cy="3050180"/>
          </a:xfrm>
          <a:custGeom>
            <a:avLst/>
            <a:gdLst>
              <a:gd name="connsiteX0" fmla="*/ 0 w 6269055"/>
              <a:gd name="connsiteY0" fmla="*/ 0 h 15610"/>
              <a:gd name="connsiteX1" fmla="*/ 6269055 w 6269055"/>
              <a:gd name="connsiteY1" fmla="*/ 15610 h 15610"/>
              <a:gd name="connsiteX0" fmla="*/ 0 w 6336788"/>
              <a:gd name="connsiteY0" fmla="*/ 0 h 32543"/>
              <a:gd name="connsiteX1" fmla="*/ 6336788 w 6336788"/>
              <a:gd name="connsiteY1" fmla="*/ 32543 h 32543"/>
              <a:gd name="connsiteX0" fmla="*/ 0 w 6336788"/>
              <a:gd name="connsiteY0" fmla="*/ 0 h 32543"/>
              <a:gd name="connsiteX1" fmla="*/ 6336788 w 6336788"/>
              <a:gd name="connsiteY1" fmla="*/ 32543 h 32543"/>
              <a:gd name="connsiteX0" fmla="*/ 0 w 6336788"/>
              <a:gd name="connsiteY0" fmla="*/ 0 h 32543"/>
              <a:gd name="connsiteX1" fmla="*/ 6336788 w 6336788"/>
              <a:gd name="connsiteY1" fmla="*/ 32543 h 32543"/>
              <a:gd name="connsiteX0" fmla="*/ 0 w 5473188"/>
              <a:gd name="connsiteY0" fmla="*/ 0 h 4621476"/>
              <a:gd name="connsiteX1" fmla="*/ 5473188 w 5473188"/>
              <a:gd name="connsiteY1" fmla="*/ 4621476 h 4621476"/>
              <a:gd name="connsiteX0" fmla="*/ 0 w 5473280"/>
              <a:gd name="connsiteY0" fmla="*/ 0 h 4621476"/>
              <a:gd name="connsiteX1" fmla="*/ 5473188 w 5473280"/>
              <a:gd name="connsiteY1" fmla="*/ 4621476 h 4621476"/>
              <a:gd name="connsiteX0" fmla="*/ 0 w 6371350"/>
              <a:gd name="connsiteY0" fmla="*/ 17028 h 4638504"/>
              <a:gd name="connsiteX1" fmla="*/ 6371350 w 6371350"/>
              <a:gd name="connsiteY1" fmla="*/ 99307 h 4638504"/>
              <a:gd name="connsiteX2" fmla="*/ 5473188 w 6371350"/>
              <a:gd name="connsiteY2" fmla="*/ 4638504 h 4638504"/>
              <a:gd name="connsiteX0" fmla="*/ 0 w 6371350"/>
              <a:gd name="connsiteY0" fmla="*/ 17028 h 4638504"/>
              <a:gd name="connsiteX1" fmla="*/ 6371350 w 6371350"/>
              <a:gd name="connsiteY1" fmla="*/ 99307 h 4638504"/>
              <a:gd name="connsiteX2" fmla="*/ 5473188 w 6371350"/>
              <a:gd name="connsiteY2" fmla="*/ 4638504 h 4638504"/>
              <a:gd name="connsiteX0" fmla="*/ 0 w 6506816"/>
              <a:gd name="connsiteY0" fmla="*/ 31035 h 4652511"/>
              <a:gd name="connsiteX1" fmla="*/ 6506816 w 6506816"/>
              <a:gd name="connsiteY1" fmla="*/ 96381 h 4652511"/>
              <a:gd name="connsiteX2" fmla="*/ 5473188 w 6506816"/>
              <a:gd name="connsiteY2" fmla="*/ 4652511 h 4652511"/>
              <a:gd name="connsiteX0" fmla="*/ 0 w 6506816"/>
              <a:gd name="connsiteY0" fmla="*/ 31035 h 4652511"/>
              <a:gd name="connsiteX1" fmla="*/ 6506816 w 6506816"/>
              <a:gd name="connsiteY1" fmla="*/ 96381 h 4652511"/>
              <a:gd name="connsiteX2" fmla="*/ 5473188 w 6506816"/>
              <a:gd name="connsiteY2" fmla="*/ 4652511 h 4652511"/>
              <a:gd name="connsiteX0" fmla="*/ 0 w 7133349"/>
              <a:gd name="connsiteY0" fmla="*/ 2543542 h 7165018"/>
              <a:gd name="connsiteX1" fmla="*/ 7133349 w 7133349"/>
              <a:gd name="connsiteY1" fmla="*/ 18088 h 7165018"/>
              <a:gd name="connsiteX2" fmla="*/ 5473188 w 7133349"/>
              <a:gd name="connsiteY2" fmla="*/ 7165018 h 7165018"/>
              <a:gd name="connsiteX0" fmla="*/ 0 w 7769674"/>
              <a:gd name="connsiteY0" fmla="*/ 2543542 h 7165018"/>
              <a:gd name="connsiteX1" fmla="*/ 7133349 w 7769674"/>
              <a:gd name="connsiteY1" fmla="*/ 18088 h 7165018"/>
              <a:gd name="connsiteX2" fmla="*/ 5473188 w 7769674"/>
              <a:gd name="connsiteY2" fmla="*/ 7165018 h 7165018"/>
              <a:gd name="connsiteX0" fmla="*/ 0 w 7769674"/>
              <a:gd name="connsiteY0" fmla="*/ 2533147 h 7154623"/>
              <a:gd name="connsiteX1" fmla="*/ 7133349 w 7769674"/>
              <a:gd name="connsiteY1" fmla="*/ 7693 h 7154623"/>
              <a:gd name="connsiteX2" fmla="*/ 5473188 w 7769674"/>
              <a:gd name="connsiteY2" fmla="*/ 7154623 h 7154623"/>
              <a:gd name="connsiteX0" fmla="*/ 0 w 8069325"/>
              <a:gd name="connsiteY0" fmla="*/ 206178 h 4827654"/>
              <a:gd name="connsiteX1" fmla="*/ 7472015 w 8069325"/>
              <a:gd name="connsiteY1" fmla="*/ 34457 h 4827654"/>
              <a:gd name="connsiteX2" fmla="*/ 5473188 w 8069325"/>
              <a:gd name="connsiteY2" fmla="*/ 4827654 h 4827654"/>
              <a:gd name="connsiteX0" fmla="*/ 0 w 8102303"/>
              <a:gd name="connsiteY0" fmla="*/ 283714 h 4905190"/>
              <a:gd name="connsiteX1" fmla="*/ 7472015 w 8102303"/>
              <a:gd name="connsiteY1" fmla="*/ 111993 h 4905190"/>
              <a:gd name="connsiteX2" fmla="*/ 5473188 w 8102303"/>
              <a:gd name="connsiteY2" fmla="*/ 4905190 h 4905190"/>
              <a:gd name="connsiteX0" fmla="*/ 0 w 5738851"/>
              <a:gd name="connsiteY0" fmla="*/ 88763 h 4710239"/>
              <a:gd name="connsiteX1" fmla="*/ 4356282 w 5738851"/>
              <a:gd name="connsiteY1" fmla="*/ 137175 h 4710239"/>
              <a:gd name="connsiteX2" fmla="*/ 5473188 w 5738851"/>
              <a:gd name="connsiteY2" fmla="*/ 4710239 h 4710239"/>
              <a:gd name="connsiteX0" fmla="*/ 0 w 5747134"/>
              <a:gd name="connsiteY0" fmla="*/ 74037 h 4695513"/>
              <a:gd name="connsiteX1" fmla="*/ 4373215 w 5747134"/>
              <a:gd name="connsiteY1" fmla="*/ 139382 h 4695513"/>
              <a:gd name="connsiteX2" fmla="*/ 5473188 w 5747134"/>
              <a:gd name="connsiteY2" fmla="*/ 4695513 h 4695513"/>
              <a:gd name="connsiteX0" fmla="*/ 0 w 5728407"/>
              <a:gd name="connsiteY0" fmla="*/ 0 h 4621476"/>
              <a:gd name="connsiteX1" fmla="*/ 4373215 w 5728407"/>
              <a:gd name="connsiteY1" fmla="*/ 65345 h 4621476"/>
              <a:gd name="connsiteX2" fmla="*/ 5473188 w 5728407"/>
              <a:gd name="connsiteY2" fmla="*/ 4621476 h 4621476"/>
              <a:gd name="connsiteX0" fmla="*/ 0 w 5728407"/>
              <a:gd name="connsiteY0" fmla="*/ 0 h 4621476"/>
              <a:gd name="connsiteX1" fmla="*/ 4373215 w 5728407"/>
              <a:gd name="connsiteY1" fmla="*/ 65345 h 4621476"/>
              <a:gd name="connsiteX2" fmla="*/ 5473188 w 5728407"/>
              <a:gd name="connsiteY2" fmla="*/ 4621476 h 4621476"/>
              <a:gd name="connsiteX0" fmla="*/ 0 w 5650595"/>
              <a:gd name="connsiteY0" fmla="*/ 67152 h 4688628"/>
              <a:gd name="connsiteX1" fmla="*/ 4373215 w 5650595"/>
              <a:gd name="connsiteY1" fmla="*/ 132497 h 4688628"/>
              <a:gd name="connsiteX2" fmla="*/ 5473188 w 5650595"/>
              <a:gd name="connsiteY2" fmla="*/ 4688628 h 4688628"/>
              <a:gd name="connsiteX0" fmla="*/ 0 w 5657995"/>
              <a:gd name="connsiteY0" fmla="*/ 96706 h 4718182"/>
              <a:gd name="connsiteX1" fmla="*/ 4390148 w 5657995"/>
              <a:gd name="connsiteY1" fmla="*/ 128184 h 4718182"/>
              <a:gd name="connsiteX2" fmla="*/ 5473188 w 5657995"/>
              <a:gd name="connsiteY2" fmla="*/ 4718182 h 4718182"/>
              <a:gd name="connsiteX0" fmla="*/ 0 w 5657995"/>
              <a:gd name="connsiteY0" fmla="*/ 96706 h 4718182"/>
              <a:gd name="connsiteX1" fmla="*/ 4390148 w 5657995"/>
              <a:gd name="connsiteY1" fmla="*/ 128184 h 4718182"/>
              <a:gd name="connsiteX2" fmla="*/ 5473188 w 5657995"/>
              <a:gd name="connsiteY2" fmla="*/ 4718182 h 4718182"/>
              <a:gd name="connsiteX0" fmla="*/ 0 w 5623946"/>
              <a:gd name="connsiteY0" fmla="*/ 0 h 4621476"/>
              <a:gd name="connsiteX1" fmla="*/ 4390148 w 5623946"/>
              <a:gd name="connsiteY1" fmla="*/ 31478 h 4621476"/>
              <a:gd name="connsiteX2" fmla="*/ 5473188 w 5623946"/>
              <a:gd name="connsiteY2" fmla="*/ 4621476 h 4621476"/>
              <a:gd name="connsiteX0" fmla="*/ 0 w 5623946"/>
              <a:gd name="connsiteY0" fmla="*/ 0 h 4621476"/>
              <a:gd name="connsiteX1" fmla="*/ 4390148 w 5623946"/>
              <a:gd name="connsiteY1" fmla="*/ 31478 h 4621476"/>
              <a:gd name="connsiteX2" fmla="*/ 5473188 w 5623946"/>
              <a:gd name="connsiteY2" fmla="*/ 4621476 h 4621476"/>
              <a:gd name="connsiteX0" fmla="*/ 0 w 5623946"/>
              <a:gd name="connsiteY0" fmla="*/ 0 h 4621476"/>
              <a:gd name="connsiteX1" fmla="*/ 4390148 w 5623946"/>
              <a:gd name="connsiteY1" fmla="*/ 31478 h 4621476"/>
              <a:gd name="connsiteX2" fmla="*/ 5473188 w 5623946"/>
              <a:gd name="connsiteY2" fmla="*/ 4621476 h 4621476"/>
              <a:gd name="connsiteX0" fmla="*/ 0 w 5473188"/>
              <a:gd name="connsiteY0" fmla="*/ 0 h 4621476"/>
              <a:gd name="connsiteX1" fmla="*/ 4390148 w 5473188"/>
              <a:gd name="connsiteY1" fmla="*/ 31478 h 4621476"/>
              <a:gd name="connsiteX2" fmla="*/ 5473188 w 5473188"/>
              <a:gd name="connsiteY2" fmla="*/ 4621476 h 4621476"/>
              <a:gd name="connsiteX0" fmla="*/ 0 w 10045188"/>
              <a:gd name="connsiteY0" fmla="*/ 0 h 3994943"/>
              <a:gd name="connsiteX1" fmla="*/ 4390148 w 10045188"/>
              <a:gd name="connsiteY1" fmla="*/ 31478 h 3994943"/>
              <a:gd name="connsiteX2" fmla="*/ 10045188 w 10045188"/>
              <a:gd name="connsiteY2" fmla="*/ 3994943 h 3994943"/>
              <a:gd name="connsiteX0" fmla="*/ 0 w 10045188"/>
              <a:gd name="connsiteY0" fmla="*/ 0 h 3994943"/>
              <a:gd name="connsiteX1" fmla="*/ 4390148 w 10045188"/>
              <a:gd name="connsiteY1" fmla="*/ 31478 h 3994943"/>
              <a:gd name="connsiteX2" fmla="*/ 10045188 w 10045188"/>
              <a:gd name="connsiteY2" fmla="*/ 3994943 h 3994943"/>
              <a:gd name="connsiteX0" fmla="*/ 0 w 8910654"/>
              <a:gd name="connsiteY0" fmla="*/ 0 h 2741876"/>
              <a:gd name="connsiteX1" fmla="*/ 4390148 w 8910654"/>
              <a:gd name="connsiteY1" fmla="*/ 31478 h 2741876"/>
              <a:gd name="connsiteX2" fmla="*/ 8910654 w 8910654"/>
              <a:gd name="connsiteY2" fmla="*/ 2741876 h 2741876"/>
              <a:gd name="connsiteX0" fmla="*/ 0 w 8673587"/>
              <a:gd name="connsiteY0" fmla="*/ 0 h 2183076"/>
              <a:gd name="connsiteX1" fmla="*/ 4390148 w 8673587"/>
              <a:gd name="connsiteY1" fmla="*/ 31478 h 2183076"/>
              <a:gd name="connsiteX2" fmla="*/ 8673587 w 8673587"/>
              <a:gd name="connsiteY2" fmla="*/ 2183076 h 2183076"/>
              <a:gd name="connsiteX0" fmla="*/ 0 w 8673587"/>
              <a:gd name="connsiteY0" fmla="*/ 0 h 2215024"/>
              <a:gd name="connsiteX1" fmla="*/ 4390148 w 8673587"/>
              <a:gd name="connsiteY1" fmla="*/ 31478 h 2215024"/>
              <a:gd name="connsiteX2" fmla="*/ 8673587 w 8673587"/>
              <a:gd name="connsiteY2" fmla="*/ 2183076 h 2215024"/>
              <a:gd name="connsiteX0" fmla="*/ 0 w 8233321"/>
              <a:gd name="connsiteY0" fmla="*/ 0 h 2131390"/>
              <a:gd name="connsiteX1" fmla="*/ 4390148 w 8233321"/>
              <a:gd name="connsiteY1" fmla="*/ 31478 h 2131390"/>
              <a:gd name="connsiteX2" fmla="*/ 8233321 w 8233321"/>
              <a:gd name="connsiteY2" fmla="*/ 2098409 h 2131390"/>
              <a:gd name="connsiteX0" fmla="*/ 0 w 8233321"/>
              <a:gd name="connsiteY0" fmla="*/ 0 h 2173040"/>
              <a:gd name="connsiteX1" fmla="*/ 4390148 w 8233321"/>
              <a:gd name="connsiteY1" fmla="*/ 31478 h 2173040"/>
              <a:gd name="connsiteX2" fmla="*/ 8233321 w 8233321"/>
              <a:gd name="connsiteY2" fmla="*/ 2098409 h 2173040"/>
              <a:gd name="connsiteX0" fmla="*/ 0 w 18393321"/>
              <a:gd name="connsiteY0" fmla="*/ 3150925 h 3252749"/>
              <a:gd name="connsiteX1" fmla="*/ 4390148 w 18393321"/>
              <a:gd name="connsiteY1" fmla="*/ 3182403 h 3252749"/>
              <a:gd name="connsiteX2" fmla="*/ 18393321 w 18393321"/>
              <a:gd name="connsiteY2" fmla="*/ 0 h 3252749"/>
              <a:gd name="connsiteX0" fmla="*/ 0 w 18393321"/>
              <a:gd name="connsiteY0" fmla="*/ 3150925 h 3252749"/>
              <a:gd name="connsiteX1" fmla="*/ 4390148 w 18393321"/>
              <a:gd name="connsiteY1" fmla="*/ 3182403 h 3252749"/>
              <a:gd name="connsiteX2" fmla="*/ 8369483 w 18393321"/>
              <a:gd name="connsiteY2" fmla="*/ 2877604 h 3252749"/>
              <a:gd name="connsiteX3" fmla="*/ 18393321 w 18393321"/>
              <a:gd name="connsiteY3" fmla="*/ 0 h 3252749"/>
              <a:gd name="connsiteX0" fmla="*/ 0 w 18393321"/>
              <a:gd name="connsiteY0" fmla="*/ 3150925 h 5916247"/>
              <a:gd name="connsiteX1" fmla="*/ 4390148 w 18393321"/>
              <a:gd name="connsiteY1" fmla="*/ 3182403 h 5916247"/>
              <a:gd name="connsiteX2" fmla="*/ 6117350 w 18393321"/>
              <a:gd name="connsiteY2" fmla="*/ 5857871 h 5916247"/>
              <a:gd name="connsiteX3" fmla="*/ 18393321 w 18393321"/>
              <a:gd name="connsiteY3" fmla="*/ 0 h 5916247"/>
              <a:gd name="connsiteX0" fmla="*/ 0 w 18393321"/>
              <a:gd name="connsiteY0" fmla="*/ 3150925 h 5939955"/>
              <a:gd name="connsiteX1" fmla="*/ 4390148 w 18393321"/>
              <a:gd name="connsiteY1" fmla="*/ 3182403 h 5939955"/>
              <a:gd name="connsiteX2" fmla="*/ 6117350 w 18393321"/>
              <a:gd name="connsiteY2" fmla="*/ 5857871 h 5939955"/>
              <a:gd name="connsiteX3" fmla="*/ 10096683 w 18393321"/>
              <a:gd name="connsiteY3" fmla="*/ 4977338 h 5939955"/>
              <a:gd name="connsiteX4" fmla="*/ 18393321 w 18393321"/>
              <a:gd name="connsiteY4" fmla="*/ 0 h 5939955"/>
              <a:gd name="connsiteX0" fmla="*/ 0 w 18393321"/>
              <a:gd name="connsiteY0" fmla="*/ 3150925 h 5968312"/>
              <a:gd name="connsiteX1" fmla="*/ 4390148 w 18393321"/>
              <a:gd name="connsiteY1" fmla="*/ 3182403 h 5968312"/>
              <a:gd name="connsiteX2" fmla="*/ 6151216 w 18393321"/>
              <a:gd name="connsiteY2" fmla="*/ 5891738 h 5968312"/>
              <a:gd name="connsiteX3" fmla="*/ 10096683 w 18393321"/>
              <a:gd name="connsiteY3" fmla="*/ 4977338 h 5968312"/>
              <a:gd name="connsiteX4" fmla="*/ 18393321 w 18393321"/>
              <a:gd name="connsiteY4" fmla="*/ 0 h 5968312"/>
              <a:gd name="connsiteX0" fmla="*/ 0 w 18393321"/>
              <a:gd name="connsiteY0" fmla="*/ 3150925 h 5949572"/>
              <a:gd name="connsiteX1" fmla="*/ 4390148 w 18393321"/>
              <a:gd name="connsiteY1" fmla="*/ 3182403 h 5949572"/>
              <a:gd name="connsiteX2" fmla="*/ 6151216 w 18393321"/>
              <a:gd name="connsiteY2" fmla="*/ 5891738 h 5949572"/>
              <a:gd name="connsiteX3" fmla="*/ 10096683 w 18393321"/>
              <a:gd name="connsiteY3" fmla="*/ 4977338 h 5949572"/>
              <a:gd name="connsiteX4" fmla="*/ 18393321 w 18393321"/>
              <a:gd name="connsiteY4" fmla="*/ 0 h 5949572"/>
              <a:gd name="connsiteX0" fmla="*/ 0 w 18393321"/>
              <a:gd name="connsiteY0" fmla="*/ 3150925 h 6049606"/>
              <a:gd name="connsiteX1" fmla="*/ 4390148 w 18393321"/>
              <a:gd name="connsiteY1" fmla="*/ 3182403 h 6049606"/>
              <a:gd name="connsiteX2" fmla="*/ 6185083 w 18393321"/>
              <a:gd name="connsiteY2" fmla="*/ 5993338 h 6049606"/>
              <a:gd name="connsiteX3" fmla="*/ 10096683 w 18393321"/>
              <a:gd name="connsiteY3" fmla="*/ 4977338 h 6049606"/>
              <a:gd name="connsiteX4" fmla="*/ 18393321 w 18393321"/>
              <a:gd name="connsiteY4" fmla="*/ 0 h 6049606"/>
              <a:gd name="connsiteX0" fmla="*/ 0 w 18393321"/>
              <a:gd name="connsiteY0" fmla="*/ 3150925 h 6049606"/>
              <a:gd name="connsiteX1" fmla="*/ 4390148 w 18393321"/>
              <a:gd name="connsiteY1" fmla="*/ 3182403 h 6049606"/>
              <a:gd name="connsiteX2" fmla="*/ 6185083 w 18393321"/>
              <a:gd name="connsiteY2" fmla="*/ 5993338 h 6049606"/>
              <a:gd name="connsiteX3" fmla="*/ 10096683 w 18393321"/>
              <a:gd name="connsiteY3" fmla="*/ 4977338 h 6049606"/>
              <a:gd name="connsiteX4" fmla="*/ 18393321 w 18393321"/>
              <a:gd name="connsiteY4" fmla="*/ 0 h 6049606"/>
              <a:gd name="connsiteX0" fmla="*/ 0 w 18393321"/>
              <a:gd name="connsiteY0" fmla="*/ 3150925 h 6116341"/>
              <a:gd name="connsiteX1" fmla="*/ 4390148 w 18393321"/>
              <a:gd name="connsiteY1" fmla="*/ 3182403 h 6116341"/>
              <a:gd name="connsiteX2" fmla="*/ 6218949 w 18393321"/>
              <a:gd name="connsiteY2" fmla="*/ 6061071 h 6116341"/>
              <a:gd name="connsiteX3" fmla="*/ 10096683 w 18393321"/>
              <a:gd name="connsiteY3" fmla="*/ 4977338 h 6116341"/>
              <a:gd name="connsiteX4" fmla="*/ 18393321 w 18393321"/>
              <a:gd name="connsiteY4" fmla="*/ 0 h 6116341"/>
              <a:gd name="connsiteX0" fmla="*/ 0 w 18393321"/>
              <a:gd name="connsiteY0" fmla="*/ 3150925 h 6099653"/>
              <a:gd name="connsiteX1" fmla="*/ 4390148 w 18393321"/>
              <a:gd name="connsiteY1" fmla="*/ 3182403 h 6099653"/>
              <a:gd name="connsiteX2" fmla="*/ 7099482 w 18393321"/>
              <a:gd name="connsiteY2" fmla="*/ 6044137 h 6099653"/>
              <a:gd name="connsiteX3" fmla="*/ 10096683 w 18393321"/>
              <a:gd name="connsiteY3" fmla="*/ 4977338 h 6099653"/>
              <a:gd name="connsiteX4" fmla="*/ 18393321 w 18393321"/>
              <a:gd name="connsiteY4" fmla="*/ 0 h 6099653"/>
              <a:gd name="connsiteX0" fmla="*/ 0 w 18393321"/>
              <a:gd name="connsiteY0" fmla="*/ 3150925 h 6099653"/>
              <a:gd name="connsiteX1" fmla="*/ 4390148 w 18393321"/>
              <a:gd name="connsiteY1" fmla="*/ 3182403 h 6099653"/>
              <a:gd name="connsiteX2" fmla="*/ 7099482 w 18393321"/>
              <a:gd name="connsiteY2" fmla="*/ 6044137 h 6099653"/>
              <a:gd name="connsiteX3" fmla="*/ 8657349 w 18393321"/>
              <a:gd name="connsiteY3" fmla="*/ 1861604 h 6099653"/>
              <a:gd name="connsiteX4" fmla="*/ 18393321 w 18393321"/>
              <a:gd name="connsiteY4" fmla="*/ 0 h 6099653"/>
              <a:gd name="connsiteX0" fmla="*/ 0 w 18393321"/>
              <a:gd name="connsiteY0" fmla="*/ 3150925 h 6099653"/>
              <a:gd name="connsiteX1" fmla="*/ 4390148 w 18393321"/>
              <a:gd name="connsiteY1" fmla="*/ 3182403 h 6099653"/>
              <a:gd name="connsiteX2" fmla="*/ 7099482 w 18393321"/>
              <a:gd name="connsiteY2" fmla="*/ 6044137 h 6099653"/>
              <a:gd name="connsiteX3" fmla="*/ 9199216 w 18393321"/>
              <a:gd name="connsiteY3" fmla="*/ 1472137 h 6099653"/>
              <a:gd name="connsiteX4" fmla="*/ 18393321 w 18393321"/>
              <a:gd name="connsiteY4" fmla="*/ 0 h 6099653"/>
              <a:gd name="connsiteX0" fmla="*/ 0 w 17732920"/>
              <a:gd name="connsiteY0" fmla="*/ 2981591 h 5930319"/>
              <a:gd name="connsiteX1" fmla="*/ 4390148 w 17732920"/>
              <a:gd name="connsiteY1" fmla="*/ 3013069 h 5930319"/>
              <a:gd name="connsiteX2" fmla="*/ 7099482 w 17732920"/>
              <a:gd name="connsiteY2" fmla="*/ 5874803 h 5930319"/>
              <a:gd name="connsiteX3" fmla="*/ 9199216 w 17732920"/>
              <a:gd name="connsiteY3" fmla="*/ 1302803 h 5930319"/>
              <a:gd name="connsiteX4" fmla="*/ 17732920 w 17732920"/>
              <a:gd name="connsiteY4" fmla="*/ 0 h 5930319"/>
              <a:gd name="connsiteX0" fmla="*/ 0 w 12365054"/>
              <a:gd name="connsiteY0" fmla="*/ 2642924 h 5591652"/>
              <a:gd name="connsiteX1" fmla="*/ 4390148 w 12365054"/>
              <a:gd name="connsiteY1" fmla="*/ 2674402 h 5591652"/>
              <a:gd name="connsiteX2" fmla="*/ 7099482 w 12365054"/>
              <a:gd name="connsiteY2" fmla="*/ 5536136 h 5591652"/>
              <a:gd name="connsiteX3" fmla="*/ 9199216 w 12365054"/>
              <a:gd name="connsiteY3" fmla="*/ 964136 h 5591652"/>
              <a:gd name="connsiteX4" fmla="*/ 12365054 w 12365054"/>
              <a:gd name="connsiteY4" fmla="*/ 0 h 5591652"/>
              <a:gd name="connsiteX0" fmla="*/ 0 w 12365054"/>
              <a:gd name="connsiteY0" fmla="*/ 2642924 h 5591652"/>
              <a:gd name="connsiteX1" fmla="*/ 4390148 w 12365054"/>
              <a:gd name="connsiteY1" fmla="*/ 2674402 h 5591652"/>
              <a:gd name="connsiteX2" fmla="*/ 7099482 w 12365054"/>
              <a:gd name="connsiteY2" fmla="*/ 5536136 h 5591652"/>
              <a:gd name="connsiteX3" fmla="*/ 9114550 w 12365054"/>
              <a:gd name="connsiteY3" fmla="*/ 964136 h 5591652"/>
              <a:gd name="connsiteX4" fmla="*/ 12365054 w 12365054"/>
              <a:gd name="connsiteY4" fmla="*/ 0 h 5591652"/>
              <a:gd name="connsiteX0" fmla="*/ 0 w 12365054"/>
              <a:gd name="connsiteY0" fmla="*/ 2642924 h 5591652"/>
              <a:gd name="connsiteX1" fmla="*/ 4390148 w 12365054"/>
              <a:gd name="connsiteY1" fmla="*/ 2674402 h 5591652"/>
              <a:gd name="connsiteX2" fmla="*/ 7099482 w 12365054"/>
              <a:gd name="connsiteY2" fmla="*/ 5536136 h 5591652"/>
              <a:gd name="connsiteX3" fmla="*/ 9114550 w 12365054"/>
              <a:gd name="connsiteY3" fmla="*/ 964136 h 5591652"/>
              <a:gd name="connsiteX4" fmla="*/ 12365054 w 12365054"/>
              <a:gd name="connsiteY4" fmla="*/ 0 h 5591652"/>
              <a:gd name="connsiteX0" fmla="*/ 0 w 12365054"/>
              <a:gd name="connsiteY0" fmla="*/ 2642924 h 5591652"/>
              <a:gd name="connsiteX1" fmla="*/ 4390148 w 12365054"/>
              <a:gd name="connsiteY1" fmla="*/ 2674402 h 5591652"/>
              <a:gd name="connsiteX2" fmla="*/ 7099482 w 12365054"/>
              <a:gd name="connsiteY2" fmla="*/ 5536136 h 5591652"/>
              <a:gd name="connsiteX3" fmla="*/ 9351616 w 12365054"/>
              <a:gd name="connsiteY3" fmla="*/ 490003 h 5591652"/>
              <a:gd name="connsiteX4" fmla="*/ 12365054 w 12365054"/>
              <a:gd name="connsiteY4" fmla="*/ 0 h 5591652"/>
              <a:gd name="connsiteX0" fmla="*/ 0 w 12365054"/>
              <a:gd name="connsiteY0" fmla="*/ 2642924 h 5690330"/>
              <a:gd name="connsiteX1" fmla="*/ 4390148 w 12365054"/>
              <a:gd name="connsiteY1" fmla="*/ 2674402 h 5690330"/>
              <a:gd name="connsiteX2" fmla="*/ 7099482 w 12365054"/>
              <a:gd name="connsiteY2" fmla="*/ 5536136 h 5690330"/>
              <a:gd name="connsiteX3" fmla="*/ 8488016 w 12365054"/>
              <a:gd name="connsiteY3" fmla="*/ 4723336 h 5690330"/>
              <a:gd name="connsiteX4" fmla="*/ 9351616 w 12365054"/>
              <a:gd name="connsiteY4" fmla="*/ 490003 h 5690330"/>
              <a:gd name="connsiteX5" fmla="*/ 12365054 w 12365054"/>
              <a:gd name="connsiteY5" fmla="*/ 0 h 5690330"/>
              <a:gd name="connsiteX0" fmla="*/ 0 w 12365054"/>
              <a:gd name="connsiteY0" fmla="*/ 2642924 h 5690330"/>
              <a:gd name="connsiteX1" fmla="*/ 4390148 w 12365054"/>
              <a:gd name="connsiteY1" fmla="*/ 2674402 h 5690330"/>
              <a:gd name="connsiteX2" fmla="*/ 7099482 w 12365054"/>
              <a:gd name="connsiteY2" fmla="*/ 5536136 h 5690330"/>
              <a:gd name="connsiteX3" fmla="*/ 8488016 w 12365054"/>
              <a:gd name="connsiteY3" fmla="*/ 4723336 h 5690330"/>
              <a:gd name="connsiteX4" fmla="*/ 9351616 w 12365054"/>
              <a:gd name="connsiteY4" fmla="*/ 490003 h 5690330"/>
              <a:gd name="connsiteX5" fmla="*/ 12365054 w 12365054"/>
              <a:gd name="connsiteY5" fmla="*/ 0 h 5690330"/>
              <a:gd name="connsiteX0" fmla="*/ 0 w 12365054"/>
              <a:gd name="connsiteY0" fmla="*/ 2642924 h 5693104"/>
              <a:gd name="connsiteX1" fmla="*/ 4390148 w 12365054"/>
              <a:gd name="connsiteY1" fmla="*/ 2674402 h 5693104"/>
              <a:gd name="connsiteX2" fmla="*/ 7099482 w 12365054"/>
              <a:gd name="connsiteY2" fmla="*/ 5536136 h 5693104"/>
              <a:gd name="connsiteX3" fmla="*/ 8488016 w 12365054"/>
              <a:gd name="connsiteY3" fmla="*/ 4723336 h 5693104"/>
              <a:gd name="connsiteX4" fmla="*/ 9351616 w 12365054"/>
              <a:gd name="connsiteY4" fmla="*/ 490003 h 5693104"/>
              <a:gd name="connsiteX5" fmla="*/ 12365054 w 12365054"/>
              <a:gd name="connsiteY5" fmla="*/ 0 h 5693104"/>
              <a:gd name="connsiteX0" fmla="*/ 0 w 12365054"/>
              <a:gd name="connsiteY0" fmla="*/ 2642924 h 5693104"/>
              <a:gd name="connsiteX1" fmla="*/ 4390148 w 12365054"/>
              <a:gd name="connsiteY1" fmla="*/ 2674402 h 5693104"/>
              <a:gd name="connsiteX2" fmla="*/ 7099482 w 12365054"/>
              <a:gd name="connsiteY2" fmla="*/ 5536136 h 5693104"/>
              <a:gd name="connsiteX3" fmla="*/ 8488016 w 12365054"/>
              <a:gd name="connsiteY3" fmla="*/ 4723336 h 5693104"/>
              <a:gd name="connsiteX4" fmla="*/ 9351616 w 12365054"/>
              <a:gd name="connsiteY4" fmla="*/ 490003 h 5693104"/>
              <a:gd name="connsiteX5" fmla="*/ 12365054 w 12365054"/>
              <a:gd name="connsiteY5" fmla="*/ 0 h 5693104"/>
              <a:gd name="connsiteX0" fmla="*/ 0 w 12365054"/>
              <a:gd name="connsiteY0" fmla="*/ 2642924 h 5693104"/>
              <a:gd name="connsiteX1" fmla="*/ 4390148 w 12365054"/>
              <a:gd name="connsiteY1" fmla="*/ 2674402 h 5693104"/>
              <a:gd name="connsiteX2" fmla="*/ 7099482 w 12365054"/>
              <a:gd name="connsiteY2" fmla="*/ 5536136 h 5693104"/>
              <a:gd name="connsiteX3" fmla="*/ 8488016 w 12365054"/>
              <a:gd name="connsiteY3" fmla="*/ 4723336 h 5693104"/>
              <a:gd name="connsiteX4" fmla="*/ 9470149 w 12365054"/>
              <a:gd name="connsiteY4" fmla="*/ 405336 h 5693104"/>
              <a:gd name="connsiteX5" fmla="*/ 12365054 w 12365054"/>
              <a:gd name="connsiteY5" fmla="*/ 0 h 5693104"/>
              <a:gd name="connsiteX0" fmla="*/ 0 w 10052372"/>
              <a:gd name="connsiteY0" fmla="*/ 3303324 h 6353504"/>
              <a:gd name="connsiteX1" fmla="*/ 4390148 w 10052372"/>
              <a:gd name="connsiteY1" fmla="*/ 3334802 h 6353504"/>
              <a:gd name="connsiteX2" fmla="*/ 7099482 w 10052372"/>
              <a:gd name="connsiteY2" fmla="*/ 6196536 h 6353504"/>
              <a:gd name="connsiteX3" fmla="*/ 8488016 w 10052372"/>
              <a:gd name="connsiteY3" fmla="*/ 5383736 h 6353504"/>
              <a:gd name="connsiteX4" fmla="*/ 9470149 w 10052372"/>
              <a:gd name="connsiteY4" fmla="*/ 1065736 h 6353504"/>
              <a:gd name="connsiteX5" fmla="*/ 9266254 w 10052372"/>
              <a:gd name="connsiteY5" fmla="*/ 0 h 6353504"/>
              <a:gd name="connsiteX0" fmla="*/ 0 w 10272914"/>
              <a:gd name="connsiteY0" fmla="*/ 3303324 h 6353504"/>
              <a:gd name="connsiteX1" fmla="*/ 4390148 w 10272914"/>
              <a:gd name="connsiteY1" fmla="*/ 3334802 h 6353504"/>
              <a:gd name="connsiteX2" fmla="*/ 7099482 w 10272914"/>
              <a:gd name="connsiteY2" fmla="*/ 6196536 h 6353504"/>
              <a:gd name="connsiteX3" fmla="*/ 8488016 w 10272914"/>
              <a:gd name="connsiteY3" fmla="*/ 5383736 h 6353504"/>
              <a:gd name="connsiteX4" fmla="*/ 9470149 w 10272914"/>
              <a:gd name="connsiteY4" fmla="*/ 1065736 h 6353504"/>
              <a:gd name="connsiteX5" fmla="*/ 9266254 w 10272914"/>
              <a:gd name="connsiteY5" fmla="*/ 0 h 6353504"/>
              <a:gd name="connsiteX0" fmla="*/ 0 w 9752389"/>
              <a:gd name="connsiteY0" fmla="*/ 3303324 h 6353504"/>
              <a:gd name="connsiteX1" fmla="*/ 4390148 w 9752389"/>
              <a:gd name="connsiteY1" fmla="*/ 3334802 h 6353504"/>
              <a:gd name="connsiteX2" fmla="*/ 7099482 w 9752389"/>
              <a:gd name="connsiteY2" fmla="*/ 6196536 h 6353504"/>
              <a:gd name="connsiteX3" fmla="*/ 8488016 w 9752389"/>
              <a:gd name="connsiteY3" fmla="*/ 5383736 h 6353504"/>
              <a:gd name="connsiteX4" fmla="*/ 8775882 w 9752389"/>
              <a:gd name="connsiteY4" fmla="*/ 1539869 h 6353504"/>
              <a:gd name="connsiteX5" fmla="*/ 9266254 w 9752389"/>
              <a:gd name="connsiteY5" fmla="*/ 0 h 6353504"/>
              <a:gd name="connsiteX0" fmla="*/ 0 w 9465154"/>
              <a:gd name="connsiteY0" fmla="*/ 1884167 h 4934347"/>
              <a:gd name="connsiteX1" fmla="*/ 4390148 w 9465154"/>
              <a:gd name="connsiteY1" fmla="*/ 1915645 h 4934347"/>
              <a:gd name="connsiteX2" fmla="*/ 7099482 w 9465154"/>
              <a:gd name="connsiteY2" fmla="*/ 4777379 h 4934347"/>
              <a:gd name="connsiteX3" fmla="*/ 8488016 w 9465154"/>
              <a:gd name="connsiteY3" fmla="*/ 3964579 h 4934347"/>
              <a:gd name="connsiteX4" fmla="*/ 8775882 w 9465154"/>
              <a:gd name="connsiteY4" fmla="*/ 120712 h 4934347"/>
              <a:gd name="connsiteX5" fmla="*/ 7928520 w 9465154"/>
              <a:gd name="connsiteY5" fmla="*/ 3034309 h 4934347"/>
              <a:gd name="connsiteX0" fmla="*/ 0 w 8737027"/>
              <a:gd name="connsiteY0" fmla="*/ 0 h 3050180"/>
              <a:gd name="connsiteX1" fmla="*/ 4390148 w 8737027"/>
              <a:gd name="connsiteY1" fmla="*/ 31478 h 3050180"/>
              <a:gd name="connsiteX2" fmla="*/ 7099482 w 8737027"/>
              <a:gd name="connsiteY2" fmla="*/ 2893212 h 3050180"/>
              <a:gd name="connsiteX3" fmla="*/ 8488016 w 8737027"/>
              <a:gd name="connsiteY3" fmla="*/ 2080412 h 3050180"/>
              <a:gd name="connsiteX4" fmla="*/ 7878415 w 8737027"/>
              <a:gd name="connsiteY4" fmla="*/ 1301479 h 3050180"/>
              <a:gd name="connsiteX5" fmla="*/ 7928520 w 8737027"/>
              <a:gd name="connsiteY5" fmla="*/ 1150142 h 305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37027" h="3050180">
                <a:moveTo>
                  <a:pt x="0" y="0"/>
                </a:moveTo>
                <a:cubicBezTo>
                  <a:pt x="697825" y="222558"/>
                  <a:pt x="3280801" y="7280"/>
                  <a:pt x="4390148" y="31478"/>
                </a:cubicBezTo>
                <a:cubicBezTo>
                  <a:pt x="5452040" y="-22542"/>
                  <a:pt x="4765620" y="3423612"/>
                  <a:pt x="7099482" y="2893212"/>
                </a:cubicBezTo>
                <a:cubicBezTo>
                  <a:pt x="7635705" y="3277034"/>
                  <a:pt x="8468260" y="2938367"/>
                  <a:pt x="8488016" y="2080412"/>
                </a:cubicBezTo>
                <a:cubicBezTo>
                  <a:pt x="8524705" y="-1707010"/>
                  <a:pt x="7085487" y="2131035"/>
                  <a:pt x="7878415" y="1301479"/>
                </a:cubicBezTo>
                <a:cubicBezTo>
                  <a:pt x="9924410" y="325167"/>
                  <a:pt x="7632303" y="2569543"/>
                  <a:pt x="7928520" y="1150142"/>
                </a:cubicBezTo>
              </a:path>
            </a:pathLst>
          </a:cu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E3C1D5C-EC44-CD84-AE8F-76AAFCBE5B99}"/>
              </a:ext>
            </a:extLst>
          </p:cNvPr>
          <p:cNvGrpSpPr/>
          <p:nvPr/>
        </p:nvGrpSpPr>
        <p:grpSpPr>
          <a:xfrm>
            <a:off x="10141872" y="4209582"/>
            <a:ext cx="2710532" cy="5354427"/>
            <a:chOff x="445068" y="1086651"/>
            <a:chExt cx="3614043" cy="7139236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8986ED5-86A4-9B93-1820-3A19A1445274}"/>
                </a:ext>
              </a:extLst>
            </p:cNvPr>
            <p:cNvSpPr txBox="1"/>
            <p:nvPr/>
          </p:nvSpPr>
          <p:spPr>
            <a:xfrm>
              <a:off x="445068" y="6857307"/>
              <a:ext cx="3614043" cy="1368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Asignar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Insignia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5127C8E-33CA-56F7-6B58-18B66D063084}"/>
                </a:ext>
              </a:extLst>
            </p:cNvPr>
            <p:cNvGrpSpPr/>
            <p:nvPr/>
          </p:nvGrpSpPr>
          <p:grpSpPr>
            <a:xfrm>
              <a:off x="981907" y="1086651"/>
              <a:ext cx="2540366" cy="3356449"/>
              <a:chOff x="0" y="0"/>
              <a:chExt cx="756392" cy="99938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D37CF23-B32B-0AE1-F363-A7140D257D28}"/>
                  </a:ext>
                </a:extLst>
              </p:cNvPr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74" b="-2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F224383C-B8BF-BA64-EA8D-E9812D947FD7}"/>
              </a:ext>
            </a:extLst>
          </p:cNvPr>
          <p:cNvGrpSpPr/>
          <p:nvPr/>
        </p:nvGrpSpPr>
        <p:grpSpPr>
          <a:xfrm>
            <a:off x="14771410" y="2502532"/>
            <a:ext cx="2048066" cy="4850582"/>
            <a:chOff x="970849" y="1084413"/>
            <a:chExt cx="2730754" cy="6467443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3E6B9BB-ADBB-B2C0-9CD0-3173DA330066}"/>
                </a:ext>
              </a:extLst>
            </p:cNvPr>
            <p:cNvSpPr txBox="1"/>
            <p:nvPr/>
          </p:nvSpPr>
          <p:spPr>
            <a:xfrm>
              <a:off x="1372641" y="6878755"/>
              <a:ext cx="2328962" cy="673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4197C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All Done!</a:t>
              </a:r>
            </a:p>
          </p:txBody>
        </p:sp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E8A2A89-F064-5D10-CC32-9D7C41E3C992}"/>
                </a:ext>
              </a:extLst>
            </p:cNvPr>
            <p:cNvGrpSpPr/>
            <p:nvPr/>
          </p:nvGrpSpPr>
          <p:grpSpPr>
            <a:xfrm>
              <a:off x="970849" y="1084413"/>
              <a:ext cx="2540366" cy="3356449"/>
              <a:chOff x="0" y="0"/>
              <a:chExt cx="756392" cy="99938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80A36E91-EA4A-406A-B4E7-114EA119D241}"/>
                  </a:ext>
                </a:extLst>
              </p:cNvPr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396" b="-39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293CDC71-63BD-2FF8-1663-108954E47D42}"/>
              </a:ext>
            </a:extLst>
          </p:cNvPr>
          <p:cNvSpPr txBox="1"/>
          <p:nvPr/>
        </p:nvSpPr>
        <p:spPr>
          <a:xfrm>
            <a:off x="1600985" y="7516258"/>
            <a:ext cx="2299353" cy="1026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Crear y </a:t>
            </a: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verificar</a:t>
            </a: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 PIN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D2B9BA2-1336-D185-518B-C111C61F8451}"/>
              </a:ext>
            </a:extLst>
          </p:cNvPr>
          <p:cNvSpPr txBox="1"/>
          <p:nvPr/>
        </p:nvSpPr>
        <p:spPr>
          <a:xfrm>
            <a:off x="6259772" y="5890791"/>
            <a:ext cx="2710532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Foto de </a:t>
            </a: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rPr>
              <a:t>perfil</a:t>
            </a:r>
            <a:endParaRPr lang="en-US" sz="2999" b="1" dirty="0">
              <a:solidFill>
                <a:srgbClr val="4197CB"/>
              </a:solidFill>
              <a:latin typeface="Century Gothic" panose="020B0502020202020204" pitchFamily="34" charset="0"/>
              <a:cs typeface="Poppins Bold"/>
              <a:sym typeface="Poppins Bold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8EA3DD08-C2DB-854E-3549-1DD64945974C}"/>
              </a:ext>
            </a:extLst>
          </p:cNvPr>
          <p:cNvSpPr/>
          <p:nvPr/>
        </p:nvSpPr>
        <p:spPr>
          <a:xfrm>
            <a:off x="7654031" y="5809600"/>
            <a:ext cx="65183" cy="2437492"/>
          </a:xfrm>
          <a:prstGeom prst="line">
            <a:avLst/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8">
            <a:extLst>
              <a:ext uri="{FF2B5EF4-FFF2-40B4-BE49-F238E27FC236}">
                <a16:creationId xmlns:a16="http://schemas.microsoft.com/office/drawing/2014/main" id="{EE964C56-21F5-7415-9A98-D4A2A1BF36D1}"/>
              </a:ext>
            </a:extLst>
          </p:cNvPr>
          <p:cNvGrpSpPr>
            <a:grpSpLocks noChangeAspect="1"/>
          </p:cNvGrpSpPr>
          <p:nvPr/>
        </p:nvGrpSpPr>
        <p:grpSpPr>
          <a:xfrm>
            <a:off x="1475898" y="2497527"/>
            <a:ext cx="2549530" cy="5044683"/>
            <a:chOff x="0" y="0"/>
            <a:chExt cx="2620010" cy="5184140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BF79EB-5B46-3740-247D-5D93D4A7081D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479A88B6-2592-2C0B-AAC9-7F2BA38331AB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2" r="-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5E2CCDF5-B1D2-E8DA-473C-FAF573F9EACE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62F2D780-E154-AB44-0EDC-95E876E3EDDD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B43E5365-3450-14D2-E771-5060330DBCC4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43DF3041-BE1C-1322-ABB3-4E8BE18A34F4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E7CCC7D5-34CA-F4A7-2910-BF5B5D1DA267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418A56D6-D41A-9508-3296-36797446CDF2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BA5FCB2C-1C05-514D-8FBA-47014BA18DAC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18">
            <a:extLst>
              <a:ext uri="{FF2B5EF4-FFF2-40B4-BE49-F238E27FC236}">
                <a16:creationId xmlns:a16="http://schemas.microsoft.com/office/drawing/2014/main" id="{3F5A16B2-5741-9B81-42E8-42D1F30716FD}"/>
              </a:ext>
            </a:extLst>
          </p:cNvPr>
          <p:cNvGrpSpPr>
            <a:grpSpLocks noChangeAspect="1"/>
          </p:cNvGrpSpPr>
          <p:nvPr/>
        </p:nvGrpSpPr>
        <p:grpSpPr>
          <a:xfrm>
            <a:off x="6443129" y="846108"/>
            <a:ext cx="2549530" cy="5044683"/>
            <a:chOff x="0" y="0"/>
            <a:chExt cx="2620010" cy="5184140"/>
          </a:xfrm>
        </p:grpSpPr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77157DDE-0931-6594-DFC2-CA509507E482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9CFF4335-B7C8-9128-B421-E74BADD6A324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6"/>
              <a:stretch>
                <a:fillRect l="-112" r="-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B079B86D-8B7B-65E6-2E75-112B54A6FFE8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CEF39396-A714-7137-A32C-5B1F9A450933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FC34368-E258-B8E5-B0C1-191E65F3FBD9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F577716E-8B6E-51ED-6054-952796BBB976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9F25845A-1C79-B69C-8656-2B37C5927221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F3FE3182-E053-ADF2-18F0-9F3E6DEE0748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FF9DDB3C-470A-9CA4-12D0-7067F83A47C7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28">
            <a:extLst>
              <a:ext uri="{FF2B5EF4-FFF2-40B4-BE49-F238E27FC236}">
                <a16:creationId xmlns:a16="http://schemas.microsoft.com/office/drawing/2014/main" id="{1A31EE29-4F36-181B-F170-F0348F008403}"/>
              </a:ext>
            </a:extLst>
          </p:cNvPr>
          <p:cNvGrpSpPr>
            <a:grpSpLocks noChangeAspect="1"/>
          </p:cNvGrpSpPr>
          <p:nvPr/>
        </p:nvGrpSpPr>
        <p:grpSpPr>
          <a:xfrm>
            <a:off x="10185080" y="3268688"/>
            <a:ext cx="2549530" cy="5044683"/>
            <a:chOff x="0" y="0"/>
            <a:chExt cx="2620010" cy="5184140"/>
          </a:xfrm>
        </p:grpSpPr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DF40F689-9E63-1D0D-8A81-C07A3AFD2493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FBE317DF-2E26-4CB9-204F-E9ADDC3A7922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38" r="-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8F4E9BA4-26F1-F99B-6F71-0DE305BDDB9E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7B4F0BFF-5048-1B4D-0A36-8187E76C0525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F68895CA-ADA9-7988-617A-67EC9C9A5195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646A39CE-74EC-7AE9-5646-528D75E7E002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A0E7071A-95EB-1789-1695-3C3D4D3628C7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ACA8F143-0232-EF27-2579-B4B0C29A6564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7">
              <a:extLst>
                <a:ext uri="{FF2B5EF4-FFF2-40B4-BE49-F238E27FC236}">
                  <a16:creationId xmlns:a16="http://schemas.microsoft.com/office/drawing/2014/main" id="{09B48A00-59D6-FBD3-AFF0-16B294D5939E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" name="Group 38">
            <a:extLst>
              <a:ext uri="{FF2B5EF4-FFF2-40B4-BE49-F238E27FC236}">
                <a16:creationId xmlns:a16="http://schemas.microsoft.com/office/drawing/2014/main" id="{9C4ECEE2-1029-2ABD-2578-299FB2683DFA}"/>
              </a:ext>
            </a:extLst>
          </p:cNvPr>
          <p:cNvGrpSpPr>
            <a:grpSpLocks noChangeAspect="1"/>
          </p:cNvGrpSpPr>
          <p:nvPr/>
        </p:nvGrpSpPr>
        <p:grpSpPr>
          <a:xfrm>
            <a:off x="14685563" y="1721079"/>
            <a:ext cx="2549530" cy="5044683"/>
            <a:chOff x="0" y="0"/>
            <a:chExt cx="2620010" cy="5184140"/>
          </a:xfrm>
        </p:grpSpPr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34C8E728-8DBB-60A2-150A-C72D2AD80E9E}"/>
                </a:ext>
              </a:extLst>
            </p:cNvPr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46DFF01A-1A0D-EA47-81F3-95B1D705CC40}"/>
                </a:ext>
              </a:extLst>
            </p:cNvPr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8"/>
              <a:stretch>
                <a:fillRect l="-112" r="-11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41">
              <a:extLst>
                <a:ext uri="{FF2B5EF4-FFF2-40B4-BE49-F238E27FC236}">
                  <a16:creationId xmlns:a16="http://schemas.microsoft.com/office/drawing/2014/main" id="{228DB0AE-D5C8-D90E-32AF-E9EF18335509}"/>
                </a:ext>
              </a:extLst>
            </p:cNvPr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42">
              <a:extLst>
                <a:ext uri="{FF2B5EF4-FFF2-40B4-BE49-F238E27FC236}">
                  <a16:creationId xmlns:a16="http://schemas.microsoft.com/office/drawing/2014/main" id="{69F641DC-B9B7-430C-E6F0-986C92761F56}"/>
                </a:ext>
              </a:extLst>
            </p:cNvPr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43">
              <a:extLst>
                <a:ext uri="{FF2B5EF4-FFF2-40B4-BE49-F238E27FC236}">
                  <a16:creationId xmlns:a16="http://schemas.microsoft.com/office/drawing/2014/main" id="{E7B565D6-123F-1B3C-B792-718E77B9B382}"/>
                </a:ext>
              </a:extLst>
            </p:cNvPr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51DDB00E-1F2F-0B72-5E7C-46A413F9A118}"/>
                </a:ext>
              </a:extLst>
            </p:cNvPr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05A658E8-9F3F-EEFF-EFEA-D82EEB5889AF}"/>
                </a:ext>
              </a:extLst>
            </p:cNvPr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46">
              <a:extLst>
                <a:ext uri="{FF2B5EF4-FFF2-40B4-BE49-F238E27FC236}">
                  <a16:creationId xmlns:a16="http://schemas.microsoft.com/office/drawing/2014/main" id="{C6E69899-6E6C-5546-ADCA-4CFC54AEACCB}"/>
                </a:ext>
              </a:extLst>
            </p:cNvPr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6E569CB9-9CFC-CCCF-76F5-70266C3461C3}"/>
                </a:ext>
              </a:extLst>
            </p:cNvPr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9053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365" t="-8927" r="-49406" b="-45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728557"/>
            <a:ext cx="8065214" cy="489301"/>
            <a:chOff x="0" y="-85725"/>
            <a:chExt cx="10753619" cy="652402"/>
          </a:xfrm>
        </p:grpSpPr>
        <p:sp>
          <p:nvSpPr>
            <p:cNvPr id="4" name="TextBox 4"/>
            <p:cNvSpPr txBox="1"/>
            <p:nvPr/>
          </p:nvSpPr>
          <p:spPr>
            <a:xfrm>
              <a:off x="1975547" y="-85725"/>
              <a:ext cx="8778072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Seleccione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Toque la insignia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" name="AutoShape 11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5429740"/>
            <a:ext cx="8707985" cy="489301"/>
            <a:chOff x="0" y="-85725"/>
            <a:chExt cx="11610646" cy="652402"/>
          </a:xfrm>
        </p:grpSpPr>
        <p:sp>
          <p:nvSpPr>
            <p:cNvPr id="13" name="TextBox 13"/>
            <p:cNvSpPr txBox="1"/>
            <p:nvPr/>
          </p:nvSpPr>
          <p:spPr>
            <a:xfrm>
              <a:off x="1975547" y="-85725"/>
              <a:ext cx="963509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Toca la insignia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parte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posterior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0" name="AutoShape 20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0" y="7130923"/>
            <a:ext cx="8065214" cy="1027910"/>
            <a:chOff x="0" y="-85725"/>
            <a:chExt cx="10753619" cy="1370548"/>
          </a:xfrm>
        </p:grpSpPr>
        <p:sp>
          <p:nvSpPr>
            <p:cNvPr id="22" name="TextBox 22"/>
            <p:cNvSpPr txBox="1"/>
            <p:nvPr/>
          </p:nvSpPr>
          <p:spPr>
            <a:xfrm>
              <a:off x="1975547" y="-85725"/>
              <a:ext cx="8778072" cy="137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Mantenga</a:t>
              </a:r>
              <a:r>
                <a:rPr lang="en-US" sz="3000" dirty="0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 hasta </a:t>
              </a: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recibir</a:t>
              </a:r>
              <a:r>
                <a:rPr lang="en-US" sz="3000" dirty="0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confirmación</a:t>
              </a:r>
              <a:endParaRPr lang="en-US" sz="3000" dirty="0">
                <a:solidFill>
                  <a:srgbClr val="FFFFFF"/>
                </a:solidFill>
                <a:latin typeface="Century Gothic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9" name="AutoShape 29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0422739" y="-133865"/>
            <a:ext cx="7008011" cy="10287000"/>
          </a:xfrm>
          <a:custGeom>
            <a:avLst/>
            <a:gdLst/>
            <a:ahLst/>
            <a:cxnLst/>
            <a:rect l="l" t="t" r="r" b="b"/>
            <a:pathLst>
              <a:path w="7008011" h="10287000">
                <a:moveTo>
                  <a:pt x="0" y="0"/>
                </a:moveTo>
                <a:lnTo>
                  <a:pt x="7008011" y="0"/>
                </a:lnTo>
                <a:lnTo>
                  <a:pt x="70080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955" t="-40762" r="-7598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3506061" y="5416547"/>
            <a:ext cx="1472583" cy="147258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A8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028700" y="885825"/>
            <a:ext cx="5600700" cy="81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Iniciar</a:t>
            </a:r>
            <a:r>
              <a:rPr lang="en-US" sz="5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5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Sesión</a:t>
            </a:r>
            <a:endParaRPr lang="en-US" sz="5000" b="1" dirty="0">
              <a:solidFill>
                <a:srgbClr val="4197CB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1568450"/>
            <a:ext cx="7407934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Toca la Insignia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099" y="-157507"/>
            <a:ext cx="18380099" cy="10523857"/>
          </a:xfrm>
          <a:custGeom>
            <a:avLst/>
            <a:gdLst/>
            <a:ahLst/>
            <a:cxnLst/>
            <a:rect l="l" t="t" r="r" b="b"/>
            <a:pathLst>
              <a:path w="18380099" h="10523857">
                <a:moveTo>
                  <a:pt x="0" y="0"/>
                </a:moveTo>
                <a:lnTo>
                  <a:pt x="18380099" y="0"/>
                </a:lnTo>
                <a:lnTo>
                  <a:pt x="18380099" y="10523858"/>
                </a:lnTo>
                <a:lnTo>
                  <a:pt x="0" y="105238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4" r="-3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58109" y="1309212"/>
            <a:ext cx="5584231" cy="131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24"/>
              </a:lnSpc>
              <a:spcBef>
                <a:spcPct val="0"/>
              </a:spcBef>
            </a:pPr>
            <a:r>
              <a:rPr lang="en-US" sz="8088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Funciones</a:t>
            </a:r>
            <a:endParaRPr lang="en-US" sz="8088" b="1" dirty="0">
              <a:solidFill>
                <a:srgbClr val="4197CB"/>
              </a:solidFill>
              <a:latin typeface="Century Gothic" panose="020B0502020202020204" pitchFamily="34" charset="0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2224593"/>
            <a:ext cx="10690284" cy="200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67"/>
              </a:lnSpc>
              <a:spcBef>
                <a:spcPct val="0"/>
              </a:spcBef>
            </a:pPr>
            <a:r>
              <a:rPr lang="en-US" sz="12333" b="1" spc="925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ESPECIALES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9FFF86-535C-080B-9DFB-3FF17D60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6178" y="1208387"/>
            <a:ext cx="4586068" cy="74687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A6E7C-5CA2-D518-2E51-03138FD32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F672FE-8746-6D40-26E1-CA55028BFD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09519" y="0"/>
            <a:ext cx="11078481" cy="10287000"/>
          </a:xfrm>
          <a:custGeom>
            <a:avLst/>
            <a:gdLst/>
            <a:ahLst/>
            <a:cxnLst/>
            <a:rect l="l" t="t" r="r" b="b"/>
            <a:pathLst>
              <a:path w="11078481" h="10287000">
                <a:moveTo>
                  <a:pt x="0" y="0"/>
                </a:moveTo>
                <a:lnTo>
                  <a:pt x="11078481" y="0"/>
                </a:lnTo>
                <a:lnTo>
                  <a:pt x="110784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10" t="-2042" r="-207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5396B2E-655A-B461-7B1D-53F8229ADFA0}"/>
              </a:ext>
            </a:extLst>
          </p:cNvPr>
          <p:cNvGrpSpPr/>
          <p:nvPr/>
        </p:nvGrpSpPr>
        <p:grpSpPr>
          <a:xfrm>
            <a:off x="8345863" y="3167467"/>
            <a:ext cx="2358135" cy="2358135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1827C6-9245-7B3F-3B0C-8ACF61C4FF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5829" y="0"/>
                  </a:moveTo>
                  <a:lnTo>
                    <a:pt x="666971" y="0"/>
                  </a:lnTo>
                  <a:cubicBezTo>
                    <a:pt x="705647" y="0"/>
                    <a:pt x="742739" y="15364"/>
                    <a:pt x="770088" y="42712"/>
                  </a:cubicBezTo>
                  <a:cubicBezTo>
                    <a:pt x="797436" y="70061"/>
                    <a:pt x="812800" y="107153"/>
                    <a:pt x="812800" y="145829"/>
                  </a:cubicBezTo>
                  <a:lnTo>
                    <a:pt x="812800" y="666971"/>
                  </a:lnTo>
                  <a:cubicBezTo>
                    <a:pt x="812800" y="705647"/>
                    <a:pt x="797436" y="742739"/>
                    <a:pt x="770088" y="770088"/>
                  </a:cubicBezTo>
                  <a:cubicBezTo>
                    <a:pt x="742739" y="797436"/>
                    <a:pt x="705647" y="812800"/>
                    <a:pt x="666971" y="812800"/>
                  </a:cubicBezTo>
                  <a:lnTo>
                    <a:pt x="145829" y="812800"/>
                  </a:lnTo>
                  <a:cubicBezTo>
                    <a:pt x="107153" y="812800"/>
                    <a:pt x="70061" y="797436"/>
                    <a:pt x="42712" y="770088"/>
                  </a:cubicBezTo>
                  <a:cubicBezTo>
                    <a:pt x="15364" y="742739"/>
                    <a:pt x="0" y="705647"/>
                    <a:pt x="0" y="666971"/>
                  </a:cubicBezTo>
                  <a:lnTo>
                    <a:pt x="0" y="145829"/>
                  </a:lnTo>
                  <a:cubicBezTo>
                    <a:pt x="0" y="107153"/>
                    <a:pt x="15364" y="70061"/>
                    <a:pt x="42712" y="42712"/>
                  </a:cubicBezTo>
                  <a:cubicBezTo>
                    <a:pt x="70061" y="15364"/>
                    <a:pt x="107153" y="0"/>
                    <a:pt x="145829" y="0"/>
                  </a:cubicBez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53F6928-7CE7-7CBE-4904-6EBA0A8C10E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A9CD8B2-4A27-5B41-A720-572F6C62D319}"/>
              </a:ext>
            </a:extLst>
          </p:cNvPr>
          <p:cNvGrpSpPr/>
          <p:nvPr/>
        </p:nvGrpSpPr>
        <p:grpSpPr>
          <a:xfrm>
            <a:off x="8200299" y="3020451"/>
            <a:ext cx="2358135" cy="2358135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BDECB62-9153-DEB8-FF0D-A1595E3E495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5829" y="0"/>
                  </a:moveTo>
                  <a:lnTo>
                    <a:pt x="666971" y="0"/>
                  </a:lnTo>
                  <a:cubicBezTo>
                    <a:pt x="705647" y="0"/>
                    <a:pt x="742739" y="15364"/>
                    <a:pt x="770088" y="42712"/>
                  </a:cubicBezTo>
                  <a:cubicBezTo>
                    <a:pt x="797436" y="70061"/>
                    <a:pt x="812800" y="107153"/>
                    <a:pt x="812800" y="145829"/>
                  </a:cubicBezTo>
                  <a:lnTo>
                    <a:pt x="812800" y="666971"/>
                  </a:lnTo>
                  <a:cubicBezTo>
                    <a:pt x="812800" y="705647"/>
                    <a:pt x="797436" y="742739"/>
                    <a:pt x="770088" y="770088"/>
                  </a:cubicBezTo>
                  <a:cubicBezTo>
                    <a:pt x="742739" y="797436"/>
                    <a:pt x="705647" y="812800"/>
                    <a:pt x="666971" y="812800"/>
                  </a:cubicBezTo>
                  <a:lnTo>
                    <a:pt x="145829" y="812800"/>
                  </a:lnTo>
                  <a:cubicBezTo>
                    <a:pt x="107153" y="812800"/>
                    <a:pt x="70061" y="797436"/>
                    <a:pt x="42712" y="770088"/>
                  </a:cubicBezTo>
                  <a:cubicBezTo>
                    <a:pt x="15364" y="742739"/>
                    <a:pt x="0" y="705647"/>
                    <a:pt x="0" y="666971"/>
                  </a:cubicBezTo>
                  <a:lnTo>
                    <a:pt x="0" y="145829"/>
                  </a:lnTo>
                  <a:cubicBezTo>
                    <a:pt x="0" y="107153"/>
                    <a:pt x="15364" y="70061"/>
                    <a:pt x="42712" y="42712"/>
                  </a:cubicBezTo>
                  <a:cubicBezTo>
                    <a:pt x="70061" y="15364"/>
                    <a:pt x="107153" y="0"/>
                    <a:pt x="145829" y="0"/>
                  </a:cubicBezTo>
                  <a:close/>
                </a:path>
              </a:pathLst>
            </a:custGeom>
            <a:solidFill>
              <a:srgbClr val="3C3C3C"/>
            </a:solid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1B0F08F-E8D8-43C5-2DA3-FDB04ED1599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4569" tIns="44569" rIns="44569" bIns="4456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C4189130-514A-39F1-7BDC-CA1FA8838C57}"/>
              </a:ext>
            </a:extLst>
          </p:cNvPr>
          <p:cNvSpPr txBox="1"/>
          <p:nvPr/>
        </p:nvSpPr>
        <p:spPr>
          <a:xfrm>
            <a:off x="8560940" y="4686264"/>
            <a:ext cx="1636854" cy="38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 sz="2292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Favorite</a:t>
            </a:r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D8C02B1-90B7-91FD-BDA7-42C176A4E0A8}"/>
              </a:ext>
            </a:extLst>
          </p:cNvPr>
          <p:cNvGrpSpPr/>
          <p:nvPr/>
        </p:nvGrpSpPr>
        <p:grpSpPr>
          <a:xfrm>
            <a:off x="8345863" y="6439896"/>
            <a:ext cx="2358135" cy="2358135"/>
            <a:chOff x="0" y="0"/>
            <a:chExt cx="812800" cy="81280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BA39ADC-382B-1631-58CC-7A87359BF3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5829" y="0"/>
                  </a:moveTo>
                  <a:lnTo>
                    <a:pt x="666971" y="0"/>
                  </a:lnTo>
                  <a:cubicBezTo>
                    <a:pt x="705647" y="0"/>
                    <a:pt x="742739" y="15364"/>
                    <a:pt x="770088" y="42712"/>
                  </a:cubicBezTo>
                  <a:cubicBezTo>
                    <a:pt x="797436" y="70061"/>
                    <a:pt x="812800" y="107153"/>
                    <a:pt x="812800" y="145829"/>
                  </a:cubicBezTo>
                  <a:lnTo>
                    <a:pt x="812800" y="666971"/>
                  </a:lnTo>
                  <a:cubicBezTo>
                    <a:pt x="812800" y="705647"/>
                    <a:pt x="797436" y="742739"/>
                    <a:pt x="770088" y="770088"/>
                  </a:cubicBezTo>
                  <a:cubicBezTo>
                    <a:pt x="742739" y="797436"/>
                    <a:pt x="705647" y="812800"/>
                    <a:pt x="666971" y="812800"/>
                  </a:cubicBezTo>
                  <a:lnTo>
                    <a:pt x="145829" y="812800"/>
                  </a:lnTo>
                  <a:cubicBezTo>
                    <a:pt x="107153" y="812800"/>
                    <a:pt x="70061" y="797436"/>
                    <a:pt x="42712" y="770088"/>
                  </a:cubicBezTo>
                  <a:cubicBezTo>
                    <a:pt x="15364" y="742739"/>
                    <a:pt x="0" y="705647"/>
                    <a:pt x="0" y="666971"/>
                  </a:cubicBezTo>
                  <a:lnTo>
                    <a:pt x="0" y="145829"/>
                  </a:lnTo>
                  <a:cubicBezTo>
                    <a:pt x="0" y="107153"/>
                    <a:pt x="15364" y="70061"/>
                    <a:pt x="42712" y="42712"/>
                  </a:cubicBezTo>
                  <a:cubicBezTo>
                    <a:pt x="70061" y="15364"/>
                    <a:pt x="107153" y="0"/>
                    <a:pt x="145829" y="0"/>
                  </a:cubicBez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C5EBA28-E47A-55C7-E1E3-D7C344A241E1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4569" tIns="44569" rIns="44569" bIns="4456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676D2DC-0866-9098-BFEF-8525ECB6626E}"/>
              </a:ext>
            </a:extLst>
          </p:cNvPr>
          <p:cNvGrpSpPr/>
          <p:nvPr/>
        </p:nvGrpSpPr>
        <p:grpSpPr>
          <a:xfrm>
            <a:off x="8200299" y="6294332"/>
            <a:ext cx="2358135" cy="2358135"/>
            <a:chOff x="0" y="0"/>
            <a:chExt cx="812800" cy="81280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84F168F-C4B7-D9F4-0582-24D9B004F0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5829" y="0"/>
                  </a:moveTo>
                  <a:lnTo>
                    <a:pt x="666971" y="0"/>
                  </a:lnTo>
                  <a:cubicBezTo>
                    <a:pt x="705647" y="0"/>
                    <a:pt x="742739" y="15364"/>
                    <a:pt x="770088" y="42712"/>
                  </a:cubicBezTo>
                  <a:cubicBezTo>
                    <a:pt x="797436" y="70061"/>
                    <a:pt x="812800" y="107153"/>
                    <a:pt x="812800" y="145829"/>
                  </a:cubicBezTo>
                  <a:lnTo>
                    <a:pt x="812800" y="666971"/>
                  </a:lnTo>
                  <a:cubicBezTo>
                    <a:pt x="812800" y="705647"/>
                    <a:pt x="797436" y="742739"/>
                    <a:pt x="770088" y="770088"/>
                  </a:cubicBezTo>
                  <a:cubicBezTo>
                    <a:pt x="742739" y="797436"/>
                    <a:pt x="705647" y="812800"/>
                    <a:pt x="666971" y="812800"/>
                  </a:cubicBezTo>
                  <a:lnTo>
                    <a:pt x="145829" y="812800"/>
                  </a:lnTo>
                  <a:cubicBezTo>
                    <a:pt x="107153" y="812800"/>
                    <a:pt x="70061" y="797436"/>
                    <a:pt x="42712" y="770088"/>
                  </a:cubicBezTo>
                  <a:cubicBezTo>
                    <a:pt x="15364" y="742739"/>
                    <a:pt x="0" y="705647"/>
                    <a:pt x="0" y="666971"/>
                  </a:cubicBezTo>
                  <a:lnTo>
                    <a:pt x="0" y="145829"/>
                  </a:lnTo>
                  <a:cubicBezTo>
                    <a:pt x="0" y="107153"/>
                    <a:pt x="15364" y="70061"/>
                    <a:pt x="42712" y="42712"/>
                  </a:cubicBezTo>
                  <a:cubicBezTo>
                    <a:pt x="70061" y="15364"/>
                    <a:pt x="107153" y="0"/>
                    <a:pt x="145829" y="0"/>
                  </a:cubicBezTo>
                  <a:close/>
                </a:path>
              </a:pathLst>
            </a:custGeom>
            <a:solidFill>
              <a:srgbClr val="3C3C3C"/>
            </a:solid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20AAAE0-B53E-C89C-02B7-1442ADF637A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4569" tIns="44569" rIns="44569" bIns="4456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C9B68F28-F844-0F57-2FCA-E03B91AB81CF}"/>
              </a:ext>
            </a:extLst>
          </p:cNvPr>
          <p:cNvSpPr txBox="1"/>
          <p:nvPr/>
        </p:nvSpPr>
        <p:spPr>
          <a:xfrm>
            <a:off x="8486598" y="7917995"/>
            <a:ext cx="1785536" cy="38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 sz="2292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Favorite</a:t>
            </a: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1B4DDBEA-B61E-5C03-93BA-C9E435120695}"/>
              </a:ext>
            </a:extLst>
          </p:cNvPr>
          <p:cNvGrpSpPr/>
          <p:nvPr/>
        </p:nvGrpSpPr>
        <p:grpSpPr>
          <a:xfrm>
            <a:off x="0" y="0"/>
            <a:ext cx="7209519" cy="10287000"/>
            <a:chOff x="0" y="0"/>
            <a:chExt cx="1969037" cy="280954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3EA630F-DC11-25E7-F4E6-AB445734BE49}"/>
                </a:ext>
              </a:extLst>
            </p:cNvPr>
            <p:cNvSpPr/>
            <p:nvPr/>
          </p:nvSpPr>
          <p:spPr>
            <a:xfrm>
              <a:off x="0" y="0"/>
              <a:ext cx="1969037" cy="2809547"/>
            </a:xfrm>
            <a:custGeom>
              <a:avLst/>
              <a:gdLst/>
              <a:ahLst/>
              <a:cxnLst/>
              <a:rect l="l" t="t" r="r" b="b"/>
              <a:pathLst>
                <a:path w="1969037" h="2809547">
                  <a:moveTo>
                    <a:pt x="0" y="0"/>
                  </a:moveTo>
                  <a:lnTo>
                    <a:pt x="1969037" y="0"/>
                  </a:lnTo>
                  <a:lnTo>
                    <a:pt x="1969037" y="2809547"/>
                  </a:lnTo>
                  <a:lnTo>
                    <a:pt x="0" y="2809547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561DE3B-9EBB-3B71-AA00-52AE0CAB828B}"/>
                </a:ext>
              </a:extLst>
            </p:cNvPr>
            <p:cNvSpPr txBox="1"/>
            <p:nvPr/>
          </p:nvSpPr>
          <p:spPr>
            <a:xfrm>
              <a:off x="0" y="-38100"/>
              <a:ext cx="1969037" cy="2847647"/>
            </a:xfrm>
            <a:prstGeom prst="rect">
              <a:avLst/>
            </a:prstGeom>
          </p:spPr>
          <p:txBody>
            <a:bodyPr lIns="60515" tIns="60515" rIns="60515" bIns="6051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3D9EF4D4-D832-2019-9BCF-A0201F63F5AF}"/>
              </a:ext>
            </a:extLst>
          </p:cNvPr>
          <p:cNvSpPr/>
          <p:nvPr/>
        </p:nvSpPr>
        <p:spPr>
          <a:xfrm>
            <a:off x="335636" y="689563"/>
            <a:ext cx="4482358" cy="7203404"/>
          </a:xfrm>
          <a:custGeom>
            <a:avLst/>
            <a:gdLst/>
            <a:ahLst/>
            <a:cxnLst/>
            <a:rect l="l" t="t" r="r" b="b"/>
            <a:pathLst>
              <a:path w="5504319" h="8845753">
                <a:moveTo>
                  <a:pt x="0" y="0"/>
                </a:moveTo>
                <a:lnTo>
                  <a:pt x="5504319" y="0"/>
                </a:lnTo>
                <a:lnTo>
                  <a:pt x="5504319" y="8845754"/>
                </a:lnTo>
                <a:lnTo>
                  <a:pt x="0" y="8845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657824F-B405-523D-08FD-64B688533C2C}"/>
              </a:ext>
            </a:extLst>
          </p:cNvPr>
          <p:cNvSpPr txBox="1"/>
          <p:nvPr/>
        </p:nvSpPr>
        <p:spPr>
          <a:xfrm>
            <a:off x="11213548" y="3692001"/>
            <a:ext cx="3205490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Favorito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94213DE4-C333-FBEB-0FF9-91B43C207541}"/>
              </a:ext>
            </a:extLst>
          </p:cNvPr>
          <p:cNvSpPr txBox="1"/>
          <p:nvPr/>
        </p:nvSpPr>
        <p:spPr>
          <a:xfrm>
            <a:off x="8200299" y="1893887"/>
            <a:ext cx="9466599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Canales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prioritizados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para un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acceso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rápido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5401E277-580D-A995-EECC-4A3D97810A66}"/>
              </a:ext>
            </a:extLst>
          </p:cNvPr>
          <p:cNvSpPr txBox="1"/>
          <p:nvPr/>
        </p:nvSpPr>
        <p:spPr>
          <a:xfrm>
            <a:off x="8200299" y="617537"/>
            <a:ext cx="5454997" cy="122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Favoritos</a:t>
            </a:r>
            <a:endParaRPr lang="en-US" sz="7500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4BA8F3C-F400-CFB8-89D2-373C831B2260}"/>
              </a:ext>
            </a:extLst>
          </p:cNvPr>
          <p:cNvSpPr txBox="1"/>
          <p:nvPr/>
        </p:nvSpPr>
        <p:spPr>
          <a:xfrm>
            <a:off x="11213548" y="4304304"/>
            <a:ext cx="5081060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Añade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 a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favoritos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DFFEC1C-D665-2D28-5E41-F29D07B9E412}"/>
              </a:ext>
            </a:extLst>
          </p:cNvPr>
          <p:cNvSpPr txBox="1"/>
          <p:nvPr/>
        </p:nvSpPr>
        <p:spPr>
          <a:xfrm>
            <a:off x="11213547" y="6925705"/>
            <a:ext cx="4887843" cy="4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No Favorito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6C7A4725-58AC-6293-57FE-30CB51195CAF}"/>
              </a:ext>
            </a:extLst>
          </p:cNvPr>
          <p:cNvSpPr txBox="1"/>
          <p:nvPr/>
        </p:nvSpPr>
        <p:spPr>
          <a:xfrm>
            <a:off x="11213548" y="7538008"/>
            <a:ext cx="6138970" cy="102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Elimina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 de la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lista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favoritos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ECD42795-98DD-4D31-3AE1-EEDE2A409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1606" y="3226098"/>
            <a:ext cx="1531393" cy="136123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AAB5FAB-08B7-AF8B-DC66-07C4E6219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1606" y="6439896"/>
            <a:ext cx="1531393" cy="13612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913537-05D0-1093-4DFE-1B5BAF37A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041" y="1806070"/>
            <a:ext cx="2668868" cy="3552931"/>
          </a:xfrm>
          <a:prstGeom prst="rect">
            <a:avLst/>
          </a:prstGeom>
        </p:spPr>
      </p:pic>
      <p:sp>
        <p:nvSpPr>
          <p:cNvPr id="40" name="Freeform 24">
            <a:extLst>
              <a:ext uri="{FF2B5EF4-FFF2-40B4-BE49-F238E27FC236}">
                <a16:creationId xmlns:a16="http://schemas.microsoft.com/office/drawing/2014/main" id="{D13B2520-AB24-4347-F05F-B40EFE8FDFF0}"/>
              </a:ext>
            </a:extLst>
          </p:cNvPr>
          <p:cNvSpPr/>
          <p:nvPr/>
        </p:nvSpPr>
        <p:spPr>
          <a:xfrm>
            <a:off x="2472386" y="4144249"/>
            <a:ext cx="4482358" cy="7203404"/>
          </a:xfrm>
          <a:custGeom>
            <a:avLst/>
            <a:gdLst/>
            <a:ahLst/>
            <a:cxnLst/>
            <a:rect l="l" t="t" r="r" b="b"/>
            <a:pathLst>
              <a:path w="5504319" h="8845753">
                <a:moveTo>
                  <a:pt x="0" y="0"/>
                </a:moveTo>
                <a:lnTo>
                  <a:pt x="5504319" y="0"/>
                </a:lnTo>
                <a:lnTo>
                  <a:pt x="5504319" y="8845754"/>
                </a:lnTo>
                <a:lnTo>
                  <a:pt x="0" y="8845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447B49B-4478-8BAA-BA1B-32EF070F010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52" r="1922"/>
          <a:stretch/>
        </p:blipFill>
        <p:spPr>
          <a:xfrm>
            <a:off x="3477606" y="5266726"/>
            <a:ext cx="2679053" cy="354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9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75" b="-156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50000"/>
                  </a:srgbClr>
                </a:gs>
                <a:gs pos="100000">
                  <a:srgbClr val="033642">
                    <a:alpha val="5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3694326"/>
            <a:ext cx="3056428" cy="3066583"/>
          </a:xfrm>
          <a:custGeom>
            <a:avLst/>
            <a:gdLst/>
            <a:ahLst/>
            <a:cxnLst/>
            <a:rect l="l" t="t" r="r" b="b"/>
            <a:pathLst>
              <a:path w="4075238" h="4088777">
                <a:moveTo>
                  <a:pt x="0" y="0"/>
                </a:moveTo>
                <a:lnTo>
                  <a:pt x="4075238" y="0"/>
                </a:lnTo>
                <a:lnTo>
                  <a:pt x="4075238" y="4088777"/>
                </a:lnTo>
                <a:lnTo>
                  <a:pt x="0" y="4088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42960" y="7212472"/>
            <a:ext cx="3427909" cy="105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walt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Radio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Inteligente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42649" y="3694326"/>
            <a:ext cx="3056428" cy="3066583"/>
          </a:xfrm>
          <a:custGeom>
            <a:avLst/>
            <a:gdLst/>
            <a:ahLst/>
            <a:cxnLst/>
            <a:rect l="l" t="t" r="r" b="b"/>
            <a:pathLst>
              <a:path w="4075238" h="4088777">
                <a:moveTo>
                  <a:pt x="0" y="0"/>
                </a:moveTo>
                <a:lnTo>
                  <a:pt x="4075238" y="0"/>
                </a:lnTo>
                <a:lnTo>
                  <a:pt x="4075238" y="4088777"/>
                </a:lnTo>
                <a:lnTo>
                  <a:pt x="0" y="4088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46454" y="7212472"/>
            <a:ext cx="4248818" cy="105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wrangler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Base de Carga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270858" y="3694326"/>
            <a:ext cx="3056429" cy="3066583"/>
          </a:xfrm>
          <a:custGeom>
            <a:avLst/>
            <a:gdLst/>
            <a:ahLst/>
            <a:cxnLst/>
            <a:rect l="l" t="t" r="r" b="b"/>
            <a:pathLst>
              <a:path w="4075238" h="4088777">
                <a:moveTo>
                  <a:pt x="0" y="0"/>
                </a:moveTo>
                <a:lnTo>
                  <a:pt x="4075238" y="0"/>
                </a:lnTo>
                <a:lnTo>
                  <a:pt x="4075238" y="4088777"/>
                </a:lnTo>
                <a:lnTo>
                  <a:pt x="0" y="4088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796090" y="7212472"/>
            <a:ext cx="2005965" cy="105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NFC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Tarjetas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4202871" y="3694326"/>
            <a:ext cx="3056429" cy="3066583"/>
          </a:xfrm>
          <a:custGeom>
            <a:avLst/>
            <a:gdLst/>
            <a:ahLst/>
            <a:cxnLst/>
            <a:rect l="l" t="t" r="r" b="b"/>
            <a:pathLst>
              <a:path w="4075238" h="4088777">
                <a:moveTo>
                  <a:pt x="0" y="0"/>
                </a:moveTo>
                <a:lnTo>
                  <a:pt x="4075238" y="0"/>
                </a:lnTo>
                <a:lnTo>
                  <a:pt x="4075238" y="4088777"/>
                </a:lnTo>
                <a:lnTo>
                  <a:pt x="0" y="4088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572845" y="7212472"/>
            <a:ext cx="2316480" cy="1054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NFC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Stickers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572000" y="809625"/>
            <a:ext cx="9144000" cy="122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weavix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Productos</a:t>
            </a:r>
            <a:endParaRPr lang="en-US" sz="7500" b="1" dirty="0">
              <a:solidFill>
                <a:srgbClr val="FFFFFF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27728D-64BD-CEBC-7128-8F8F9554C1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95" t="8462" r="16314"/>
          <a:stretch/>
        </p:blipFill>
        <p:spPr>
          <a:xfrm>
            <a:off x="6417527" y="4477834"/>
            <a:ext cx="1706137" cy="1430005"/>
          </a:xfrm>
          <a:prstGeom prst="rect">
            <a:avLst/>
          </a:prstGeom>
        </p:spPr>
      </p:pic>
      <p:pic>
        <p:nvPicPr>
          <p:cNvPr id="27" name="Picture 26" descr="A black and grey rectangular object with a blue circle&#10;&#10;AI-generated content may be incorrect.">
            <a:extLst>
              <a:ext uri="{FF2B5EF4-FFF2-40B4-BE49-F238E27FC236}">
                <a16:creationId xmlns:a16="http://schemas.microsoft.com/office/drawing/2014/main" id="{2277A32C-EFB8-AE79-3AFA-229DE7260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9" t="39557" r="39706" b="38379"/>
          <a:stretch/>
        </p:blipFill>
        <p:spPr>
          <a:xfrm>
            <a:off x="10898611" y="4658911"/>
            <a:ext cx="1800922" cy="1137412"/>
          </a:xfrm>
          <a:prstGeom prst="rect">
            <a:avLst/>
          </a:prstGeom>
        </p:spPr>
      </p:pic>
      <p:pic>
        <p:nvPicPr>
          <p:cNvPr id="29" name="Picture 28" descr="A black and grey rectangular object with a blue circle&#10;&#10;AI-generated content may be incorrect.">
            <a:extLst>
              <a:ext uri="{FF2B5EF4-FFF2-40B4-BE49-F238E27FC236}">
                <a16:creationId xmlns:a16="http://schemas.microsoft.com/office/drawing/2014/main" id="{8AA158E2-6067-9202-2C89-51CAF4D86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2" t="44763" r="24928" b="42898"/>
          <a:stretch/>
        </p:blipFill>
        <p:spPr>
          <a:xfrm>
            <a:off x="15212668" y="4748114"/>
            <a:ext cx="1036834" cy="959005"/>
          </a:xfrm>
          <a:prstGeom prst="rect">
            <a:avLst/>
          </a:prstGeom>
        </p:spPr>
      </p:pic>
      <p:pic>
        <p:nvPicPr>
          <p:cNvPr id="31" name="Picture 30" descr="A small blue and black cell phone&#10;&#10;AI-generated content may be incorrect.">
            <a:extLst>
              <a:ext uri="{FF2B5EF4-FFF2-40B4-BE49-F238E27FC236}">
                <a16:creationId xmlns:a16="http://schemas.microsoft.com/office/drawing/2014/main" id="{07FDEEC7-477B-F73C-E4FB-EE67B0150E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3067" r="21355" b="6952"/>
          <a:stretch/>
        </p:blipFill>
        <p:spPr>
          <a:xfrm>
            <a:off x="1377177" y="4049287"/>
            <a:ext cx="2357089" cy="2357089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09519" y="18730"/>
            <a:ext cx="11078481" cy="10287000"/>
          </a:xfrm>
          <a:custGeom>
            <a:avLst/>
            <a:gdLst/>
            <a:ahLst/>
            <a:cxnLst/>
            <a:rect l="l" t="t" r="r" b="b"/>
            <a:pathLst>
              <a:path w="11078481" h="10287000">
                <a:moveTo>
                  <a:pt x="0" y="0"/>
                </a:moveTo>
                <a:lnTo>
                  <a:pt x="11078481" y="0"/>
                </a:lnTo>
                <a:lnTo>
                  <a:pt x="110784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710" t="-2042" r="-207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0" y="0"/>
            <a:ext cx="7209519" cy="10287000"/>
            <a:chOff x="0" y="0"/>
            <a:chExt cx="1969037" cy="28095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69037" cy="2809547"/>
            </a:xfrm>
            <a:custGeom>
              <a:avLst/>
              <a:gdLst/>
              <a:ahLst/>
              <a:cxnLst/>
              <a:rect l="l" t="t" r="r" b="b"/>
              <a:pathLst>
                <a:path w="1969037" h="2809547">
                  <a:moveTo>
                    <a:pt x="0" y="0"/>
                  </a:moveTo>
                  <a:lnTo>
                    <a:pt x="1969037" y="0"/>
                  </a:lnTo>
                  <a:lnTo>
                    <a:pt x="1969037" y="2809547"/>
                  </a:lnTo>
                  <a:lnTo>
                    <a:pt x="0" y="2809547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69037" cy="2847647"/>
            </a:xfrm>
            <a:prstGeom prst="rect">
              <a:avLst/>
            </a:prstGeom>
          </p:spPr>
          <p:txBody>
            <a:bodyPr lIns="60515" tIns="60515" rIns="60515" bIns="6051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79822" y="720624"/>
            <a:ext cx="5504319" cy="8845753"/>
          </a:xfrm>
          <a:custGeom>
            <a:avLst/>
            <a:gdLst/>
            <a:ahLst/>
            <a:cxnLst/>
            <a:rect l="l" t="t" r="r" b="b"/>
            <a:pathLst>
              <a:path w="5504319" h="8845753">
                <a:moveTo>
                  <a:pt x="0" y="0"/>
                </a:moveTo>
                <a:lnTo>
                  <a:pt x="5504319" y="0"/>
                </a:lnTo>
                <a:lnTo>
                  <a:pt x="5504319" y="8845754"/>
                </a:lnTo>
                <a:lnTo>
                  <a:pt x="0" y="8845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2133423" y="2103400"/>
            <a:ext cx="3238974" cy="4310905"/>
            <a:chOff x="0" y="0"/>
            <a:chExt cx="501802" cy="6678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01802" cy="667872"/>
            </a:xfrm>
            <a:custGeom>
              <a:avLst/>
              <a:gdLst/>
              <a:ahLst/>
              <a:cxnLst/>
              <a:rect l="l" t="t" r="r" b="b"/>
              <a:pathLst>
                <a:path w="501802" h="667872">
                  <a:moveTo>
                    <a:pt x="0" y="0"/>
                  </a:moveTo>
                  <a:lnTo>
                    <a:pt x="501802" y="0"/>
                  </a:lnTo>
                  <a:lnTo>
                    <a:pt x="501802" y="667872"/>
                  </a:lnTo>
                  <a:lnTo>
                    <a:pt x="0" y="667872"/>
                  </a:lnTo>
                  <a:close/>
                </a:path>
              </a:pathLst>
            </a:custGeom>
            <a:blipFill>
              <a:blip r:embed="rId5"/>
              <a:stretch>
                <a:fillRect t="-28" b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200299" y="1893887"/>
            <a:ext cx="8690222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Comunicación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vivo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todos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los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200299" y="617537"/>
            <a:ext cx="8690222" cy="121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Escaneo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de Radio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179321" y="2675395"/>
            <a:ext cx="1929357" cy="1930476"/>
            <a:chOff x="0" y="0"/>
            <a:chExt cx="3338265" cy="3340202"/>
          </a:xfrm>
        </p:grpSpPr>
        <p:grpSp>
          <p:nvGrpSpPr>
            <p:cNvPr id="4" name="Group 4"/>
            <p:cNvGrpSpPr/>
            <p:nvPr/>
          </p:nvGrpSpPr>
          <p:grpSpPr>
            <a:xfrm>
              <a:off x="194085" y="196022"/>
              <a:ext cx="3144180" cy="314418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45829" y="0"/>
                    </a:moveTo>
                    <a:lnTo>
                      <a:pt x="666971" y="0"/>
                    </a:lnTo>
                    <a:cubicBezTo>
                      <a:pt x="705647" y="0"/>
                      <a:pt x="742739" y="15364"/>
                      <a:pt x="770088" y="42712"/>
                    </a:cubicBezTo>
                    <a:cubicBezTo>
                      <a:pt x="797436" y="70061"/>
                      <a:pt x="812800" y="107153"/>
                      <a:pt x="812800" y="145829"/>
                    </a:cubicBezTo>
                    <a:lnTo>
                      <a:pt x="812800" y="666971"/>
                    </a:lnTo>
                    <a:cubicBezTo>
                      <a:pt x="812800" y="705647"/>
                      <a:pt x="797436" y="742739"/>
                      <a:pt x="770088" y="770088"/>
                    </a:cubicBezTo>
                    <a:cubicBezTo>
                      <a:pt x="742739" y="797436"/>
                      <a:pt x="705647" y="812800"/>
                      <a:pt x="666971" y="812800"/>
                    </a:cubicBezTo>
                    <a:lnTo>
                      <a:pt x="145829" y="812800"/>
                    </a:lnTo>
                    <a:cubicBezTo>
                      <a:pt x="107153" y="812800"/>
                      <a:pt x="70061" y="797436"/>
                      <a:pt x="42712" y="770088"/>
                    </a:cubicBezTo>
                    <a:cubicBezTo>
                      <a:pt x="15364" y="742739"/>
                      <a:pt x="0" y="705647"/>
                      <a:pt x="0" y="666971"/>
                    </a:cubicBezTo>
                    <a:lnTo>
                      <a:pt x="0" y="145829"/>
                    </a:lnTo>
                    <a:cubicBezTo>
                      <a:pt x="0" y="107153"/>
                      <a:pt x="15364" y="70061"/>
                      <a:pt x="42712" y="42712"/>
                    </a:cubicBezTo>
                    <a:cubicBezTo>
                      <a:pt x="70061" y="15364"/>
                      <a:pt x="107153" y="0"/>
                      <a:pt x="145829" y="0"/>
                    </a:cubicBez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3144180" cy="314418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45829" y="0"/>
                    </a:moveTo>
                    <a:lnTo>
                      <a:pt x="666971" y="0"/>
                    </a:lnTo>
                    <a:cubicBezTo>
                      <a:pt x="705647" y="0"/>
                      <a:pt x="742739" y="15364"/>
                      <a:pt x="770088" y="42712"/>
                    </a:cubicBezTo>
                    <a:cubicBezTo>
                      <a:pt x="797436" y="70061"/>
                      <a:pt x="812800" y="107153"/>
                      <a:pt x="812800" y="145829"/>
                    </a:cubicBezTo>
                    <a:lnTo>
                      <a:pt x="812800" y="666971"/>
                    </a:lnTo>
                    <a:cubicBezTo>
                      <a:pt x="812800" y="705647"/>
                      <a:pt x="797436" y="742739"/>
                      <a:pt x="770088" y="770088"/>
                    </a:cubicBezTo>
                    <a:cubicBezTo>
                      <a:pt x="742739" y="797436"/>
                      <a:pt x="705647" y="812800"/>
                      <a:pt x="666971" y="812800"/>
                    </a:cubicBezTo>
                    <a:lnTo>
                      <a:pt x="145829" y="812800"/>
                    </a:lnTo>
                    <a:cubicBezTo>
                      <a:pt x="107153" y="812800"/>
                      <a:pt x="70061" y="797436"/>
                      <a:pt x="42712" y="770088"/>
                    </a:cubicBezTo>
                    <a:cubicBezTo>
                      <a:pt x="15364" y="742739"/>
                      <a:pt x="0" y="705647"/>
                      <a:pt x="0" y="666971"/>
                    </a:cubicBezTo>
                    <a:lnTo>
                      <a:pt x="0" y="145829"/>
                    </a:lnTo>
                    <a:cubicBezTo>
                      <a:pt x="0" y="107153"/>
                      <a:pt x="15364" y="70061"/>
                      <a:pt x="42712" y="42712"/>
                    </a:cubicBezTo>
                    <a:cubicBezTo>
                      <a:pt x="70061" y="15364"/>
                      <a:pt x="107153" y="0"/>
                      <a:pt x="145829" y="0"/>
                    </a:cubicBez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4569" tIns="44569" rIns="44569" bIns="44569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583334" y="409845"/>
              <a:ext cx="1977512" cy="1757789"/>
            </a:xfrm>
            <a:custGeom>
              <a:avLst/>
              <a:gdLst/>
              <a:ahLst/>
              <a:cxnLst/>
              <a:rect l="l" t="t" r="r" b="b"/>
              <a:pathLst>
                <a:path w="1977512" h="1757789">
                  <a:moveTo>
                    <a:pt x="0" y="0"/>
                  </a:moveTo>
                  <a:lnTo>
                    <a:pt x="1977512" y="0"/>
                  </a:lnTo>
                  <a:lnTo>
                    <a:pt x="1977512" y="1757788"/>
                  </a:lnTo>
                  <a:lnTo>
                    <a:pt x="0" y="1757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7087" y="2167634"/>
              <a:ext cx="2857410" cy="6453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  <a:spcBef>
                  <a:spcPct val="0"/>
                </a:spcBef>
              </a:pPr>
              <a:r>
                <a:rPr lang="en-US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Radio Scan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428828" y="3094686"/>
            <a:ext cx="3205490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Activado</a:t>
            </a:r>
            <a:endParaRPr lang="en-US" sz="3000" b="1" dirty="0">
              <a:solidFill>
                <a:srgbClr val="4197CB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428828" y="3706989"/>
            <a:ext cx="5344572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Escucha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Todos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los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79321" y="5189414"/>
            <a:ext cx="1929357" cy="1929357"/>
            <a:chOff x="0" y="0"/>
            <a:chExt cx="3338265" cy="3338265"/>
          </a:xfrm>
        </p:grpSpPr>
        <p:grpSp>
          <p:nvGrpSpPr>
            <p:cNvPr id="13" name="Group 13"/>
            <p:cNvGrpSpPr/>
            <p:nvPr/>
          </p:nvGrpSpPr>
          <p:grpSpPr>
            <a:xfrm>
              <a:off x="194085" y="194085"/>
              <a:ext cx="3144180" cy="314418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45829" y="0"/>
                    </a:moveTo>
                    <a:lnTo>
                      <a:pt x="666971" y="0"/>
                    </a:lnTo>
                    <a:cubicBezTo>
                      <a:pt x="705647" y="0"/>
                      <a:pt x="742739" y="15364"/>
                      <a:pt x="770088" y="42712"/>
                    </a:cubicBezTo>
                    <a:cubicBezTo>
                      <a:pt x="797436" y="70061"/>
                      <a:pt x="812800" y="107153"/>
                      <a:pt x="812800" y="145829"/>
                    </a:cubicBezTo>
                    <a:lnTo>
                      <a:pt x="812800" y="666971"/>
                    </a:lnTo>
                    <a:cubicBezTo>
                      <a:pt x="812800" y="705647"/>
                      <a:pt x="797436" y="742739"/>
                      <a:pt x="770088" y="770088"/>
                    </a:cubicBezTo>
                    <a:cubicBezTo>
                      <a:pt x="742739" y="797436"/>
                      <a:pt x="705647" y="812800"/>
                      <a:pt x="666971" y="812800"/>
                    </a:cubicBezTo>
                    <a:lnTo>
                      <a:pt x="145829" y="812800"/>
                    </a:lnTo>
                    <a:cubicBezTo>
                      <a:pt x="107153" y="812800"/>
                      <a:pt x="70061" y="797436"/>
                      <a:pt x="42712" y="770088"/>
                    </a:cubicBezTo>
                    <a:cubicBezTo>
                      <a:pt x="15364" y="742739"/>
                      <a:pt x="0" y="705647"/>
                      <a:pt x="0" y="666971"/>
                    </a:cubicBezTo>
                    <a:lnTo>
                      <a:pt x="0" y="145829"/>
                    </a:lnTo>
                    <a:cubicBezTo>
                      <a:pt x="0" y="107153"/>
                      <a:pt x="15364" y="70061"/>
                      <a:pt x="42712" y="42712"/>
                    </a:cubicBezTo>
                    <a:cubicBezTo>
                      <a:pt x="70061" y="15364"/>
                      <a:pt x="107153" y="0"/>
                      <a:pt x="145829" y="0"/>
                    </a:cubicBez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4569" tIns="44569" rIns="44569" bIns="44569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3144180" cy="314418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45829" y="0"/>
                    </a:moveTo>
                    <a:lnTo>
                      <a:pt x="666971" y="0"/>
                    </a:lnTo>
                    <a:cubicBezTo>
                      <a:pt x="705647" y="0"/>
                      <a:pt x="742739" y="15364"/>
                      <a:pt x="770088" y="42712"/>
                    </a:cubicBezTo>
                    <a:cubicBezTo>
                      <a:pt x="797436" y="70061"/>
                      <a:pt x="812800" y="107153"/>
                      <a:pt x="812800" y="145829"/>
                    </a:cubicBezTo>
                    <a:lnTo>
                      <a:pt x="812800" y="666971"/>
                    </a:lnTo>
                    <a:cubicBezTo>
                      <a:pt x="812800" y="705647"/>
                      <a:pt x="797436" y="742739"/>
                      <a:pt x="770088" y="770088"/>
                    </a:cubicBezTo>
                    <a:cubicBezTo>
                      <a:pt x="742739" y="797436"/>
                      <a:pt x="705647" y="812800"/>
                      <a:pt x="666971" y="812800"/>
                    </a:cubicBezTo>
                    <a:lnTo>
                      <a:pt x="145829" y="812800"/>
                    </a:lnTo>
                    <a:cubicBezTo>
                      <a:pt x="107153" y="812800"/>
                      <a:pt x="70061" y="797436"/>
                      <a:pt x="42712" y="770088"/>
                    </a:cubicBezTo>
                    <a:cubicBezTo>
                      <a:pt x="15364" y="742739"/>
                      <a:pt x="0" y="705647"/>
                      <a:pt x="0" y="666971"/>
                    </a:cubicBezTo>
                    <a:lnTo>
                      <a:pt x="0" y="145829"/>
                    </a:lnTo>
                    <a:cubicBezTo>
                      <a:pt x="0" y="107153"/>
                      <a:pt x="15364" y="70061"/>
                      <a:pt x="42712" y="42712"/>
                    </a:cubicBezTo>
                    <a:cubicBezTo>
                      <a:pt x="70061" y="15364"/>
                      <a:pt x="107153" y="0"/>
                      <a:pt x="145829" y="0"/>
                    </a:cubicBez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44569" tIns="44569" rIns="44569" bIns="44569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668748" y="466046"/>
              <a:ext cx="1926091" cy="1540874"/>
            </a:xfrm>
            <a:custGeom>
              <a:avLst/>
              <a:gdLst/>
              <a:ahLst/>
              <a:cxnLst/>
              <a:rect l="l" t="t" r="r" b="b"/>
              <a:pathLst>
                <a:path w="1926091" h="1540873">
                  <a:moveTo>
                    <a:pt x="0" y="0"/>
                  </a:moveTo>
                  <a:lnTo>
                    <a:pt x="1926091" y="0"/>
                  </a:lnTo>
                  <a:lnTo>
                    <a:pt x="1926091" y="1540873"/>
                  </a:lnTo>
                  <a:lnTo>
                    <a:pt x="0" y="1540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81732" y="2164884"/>
              <a:ext cx="2380715" cy="621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9"/>
                </a:lnSpc>
                <a:spcBef>
                  <a:spcPct val="0"/>
                </a:spcBef>
              </a:pPr>
              <a:r>
                <a:rPr lang="en-US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Radio Scan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449806" y="5551082"/>
            <a:ext cx="3205490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Apagado</a:t>
            </a:r>
            <a:endParaRPr lang="en-US" sz="3000" b="1" dirty="0">
              <a:solidFill>
                <a:srgbClr val="4197CB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449806" y="6163385"/>
            <a:ext cx="3886646" cy="48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Oír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Activo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34" name="Group 13">
            <a:extLst>
              <a:ext uri="{FF2B5EF4-FFF2-40B4-BE49-F238E27FC236}">
                <a16:creationId xmlns:a16="http://schemas.microsoft.com/office/drawing/2014/main" id="{43955A43-3D1F-8338-70DB-E7A1AB95A03E}"/>
              </a:ext>
            </a:extLst>
          </p:cNvPr>
          <p:cNvGrpSpPr/>
          <p:nvPr/>
        </p:nvGrpSpPr>
        <p:grpSpPr>
          <a:xfrm>
            <a:off x="8291493" y="7814486"/>
            <a:ext cx="1817185" cy="1817185"/>
            <a:chOff x="0" y="0"/>
            <a:chExt cx="812800" cy="812800"/>
          </a:xfrm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8B4A60CD-A042-D4FE-C92D-C2B428F2E57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5829" y="0"/>
                  </a:moveTo>
                  <a:lnTo>
                    <a:pt x="666971" y="0"/>
                  </a:lnTo>
                  <a:cubicBezTo>
                    <a:pt x="705647" y="0"/>
                    <a:pt x="742739" y="15364"/>
                    <a:pt x="770088" y="42712"/>
                  </a:cubicBezTo>
                  <a:cubicBezTo>
                    <a:pt x="797436" y="70061"/>
                    <a:pt x="812800" y="107153"/>
                    <a:pt x="812800" y="145829"/>
                  </a:cubicBezTo>
                  <a:lnTo>
                    <a:pt x="812800" y="666971"/>
                  </a:lnTo>
                  <a:cubicBezTo>
                    <a:pt x="812800" y="705647"/>
                    <a:pt x="797436" y="742739"/>
                    <a:pt x="770088" y="770088"/>
                  </a:cubicBezTo>
                  <a:cubicBezTo>
                    <a:pt x="742739" y="797436"/>
                    <a:pt x="705647" y="812800"/>
                    <a:pt x="666971" y="812800"/>
                  </a:cubicBezTo>
                  <a:lnTo>
                    <a:pt x="145829" y="812800"/>
                  </a:lnTo>
                  <a:cubicBezTo>
                    <a:pt x="107153" y="812800"/>
                    <a:pt x="70061" y="797436"/>
                    <a:pt x="42712" y="770088"/>
                  </a:cubicBezTo>
                  <a:cubicBezTo>
                    <a:pt x="15364" y="742739"/>
                    <a:pt x="0" y="705647"/>
                    <a:pt x="0" y="666971"/>
                  </a:cubicBezTo>
                  <a:lnTo>
                    <a:pt x="0" y="145829"/>
                  </a:lnTo>
                  <a:cubicBezTo>
                    <a:pt x="0" y="107153"/>
                    <a:pt x="15364" y="70061"/>
                    <a:pt x="42712" y="42712"/>
                  </a:cubicBezTo>
                  <a:cubicBezTo>
                    <a:pt x="70061" y="15364"/>
                    <a:pt x="107153" y="0"/>
                    <a:pt x="145829" y="0"/>
                  </a:cubicBez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8E31328D-1557-458F-8317-A8D7E37601B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44569" tIns="44569" rIns="44569" bIns="44569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Freeform 17">
            <a:extLst>
              <a:ext uri="{FF2B5EF4-FFF2-40B4-BE49-F238E27FC236}">
                <a16:creationId xmlns:a16="http://schemas.microsoft.com/office/drawing/2014/main" id="{FA64B253-8917-6FDE-8737-91C7BB819E8E}"/>
              </a:ext>
            </a:extLst>
          </p:cNvPr>
          <p:cNvSpPr/>
          <p:nvPr/>
        </p:nvSpPr>
        <p:spPr>
          <a:xfrm>
            <a:off x="8179321" y="7702314"/>
            <a:ext cx="1817185" cy="181718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45829" y="0"/>
                </a:moveTo>
                <a:lnTo>
                  <a:pt x="666971" y="0"/>
                </a:lnTo>
                <a:cubicBezTo>
                  <a:pt x="705647" y="0"/>
                  <a:pt x="742739" y="15364"/>
                  <a:pt x="770088" y="42712"/>
                </a:cubicBezTo>
                <a:cubicBezTo>
                  <a:pt x="797436" y="70061"/>
                  <a:pt x="812800" y="107153"/>
                  <a:pt x="812800" y="145829"/>
                </a:cubicBezTo>
                <a:lnTo>
                  <a:pt x="812800" y="666971"/>
                </a:lnTo>
                <a:cubicBezTo>
                  <a:pt x="812800" y="705647"/>
                  <a:pt x="797436" y="742739"/>
                  <a:pt x="770088" y="770088"/>
                </a:cubicBezTo>
                <a:cubicBezTo>
                  <a:pt x="742739" y="797436"/>
                  <a:pt x="705647" y="812800"/>
                  <a:pt x="666971" y="812800"/>
                </a:cubicBezTo>
                <a:lnTo>
                  <a:pt x="145829" y="812800"/>
                </a:lnTo>
                <a:cubicBezTo>
                  <a:pt x="107153" y="812800"/>
                  <a:pt x="70061" y="797436"/>
                  <a:pt x="42712" y="770088"/>
                </a:cubicBezTo>
                <a:cubicBezTo>
                  <a:pt x="15364" y="742739"/>
                  <a:pt x="0" y="705647"/>
                  <a:pt x="0" y="666971"/>
                </a:cubicBezTo>
                <a:lnTo>
                  <a:pt x="0" y="145829"/>
                </a:lnTo>
                <a:cubicBezTo>
                  <a:pt x="0" y="107153"/>
                  <a:pt x="15364" y="70061"/>
                  <a:pt x="42712" y="42712"/>
                </a:cubicBezTo>
                <a:cubicBezTo>
                  <a:pt x="70061" y="15364"/>
                  <a:pt x="107153" y="0"/>
                  <a:pt x="145829" y="0"/>
                </a:cubicBezTo>
                <a:close/>
              </a:path>
            </a:pathLst>
          </a:custGeom>
          <a:solidFill>
            <a:srgbClr val="3C3C3C"/>
          </a:solidFill>
        </p:spPr>
        <p:txBody>
          <a:bodyPr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9" name="TextBox 18">
            <a:extLst>
              <a:ext uri="{FF2B5EF4-FFF2-40B4-BE49-F238E27FC236}">
                <a16:creationId xmlns:a16="http://schemas.microsoft.com/office/drawing/2014/main" id="{F75736C2-8374-641B-FA2F-AD4A19E58DC1}"/>
              </a:ext>
            </a:extLst>
          </p:cNvPr>
          <p:cNvSpPr txBox="1"/>
          <p:nvPr/>
        </p:nvSpPr>
        <p:spPr>
          <a:xfrm>
            <a:off x="8179321" y="7617133"/>
            <a:ext cx="1817185" cy="1902366"/>
          </a:xfrm>
          <a:prstGeom prst="rect">
            <a:avLst/>
          </a:prstGeom>
        </p:spPr>
        <p:txBody>
          <a:bodyPr lIns="44569" tIns="44569" rIns="44569" bIns="44569" rtlCol="0" anchor="ctr"/>
          <a:lstStyle/>
          <a:p>
            <a:pPr algn="ctr">
              <a:lnSpc>
                <a:spcPts val="2660"/>
              </a:lnSpc>
            </a:pPr>
            <a:endParaRPr>
              <a:latin typeface="Century Gothic" panose="020B0502020202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3224972D-101E-0443-5C42-14F5AD5982E9}"/>
              </a:ext>
            </a:extLst>
          </p:cNvPr>
          <p:cNvSpPr txBox="1"/>
          <p:nvPr/>
        </p:nvSpPr>
        <p:spPr>
          <a:xfrm>
            <a:off x="8399944" y="8953513"/>
            <a:ext cx="1375939" cy="358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  <a:spcBef>
                <a:spcPct val="0"/>
              </a:spcBef>
            </a:pPr>
            <a:r>
              <a:rPr lang="en-US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Radio Scan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6C272DA1-5270-8CAD-3915-39A0B9999B3C}"/>
              </a:ext>
            </a:extLst>
          </p:cNvPr>
          <p:cNvSpPr txBox="1"/>
          <p:nvPr/>
        </p:nvSpPr>
        <p:spPr>
          <a:xfrm>
            <a:off x="10432378" y="8096559"/>
            <a:ext cx="3205490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FAVORITOS</a:t>
            </a:r>
          </a:p>
        </p:txBody>
      </p:sp>
      <p:sp>
        <p:nvSpPr>
          <p:cNvPr id="43" name="TextBox 32">
            <a:extLst>
              <a:ext uri="{FF2B5EF4-FFF2-40B4-BE49-F238E27FC236}">
                <a16:creationId xmlns:a16="http://schemas.microsoft.com/office/drawing/2014/main" id="{0C529C80-58B0-F67E-D192-AD053CDDEBEE}"/>
              </a:ext>
            </a:extLst>
          </p:cNvPr>
          <p:cNvSpPr txBox="1"/>
          <p:nvPr/>
        </p:nvSpPr>
        <p:spPr>
          <a:xfrm>
            <a:off x="10432377" y="8708862"/>
            <a:ext cx="5556175" cy="489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Escucha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tus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Canales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Favoritos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83B5E6A-66BF-02BC-EBF8-033866FBDF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8078" y="8018870"/>
            <a:ext cx="1092200" cy="774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-1878907"/>
            <a:ext cx="6124118" cy="9841807"/>
            <a:chOff x="0" y="0"/>
            <a:chExt cx="8165491" cy="131224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65491" cy="13122409"/>
            </a:xfrm>
            <a:custGeom>
              <a:avLst/>
              <a:gdLst/>
              <a:ahLst/>
              <a:cxnLst/>
              <a:rect l="l" t="t" r="r" b="b"/>
              <a:pathLst>
                <a:path w="8165491" h="13122409">
                  <a:moveTo>
                    <a:pt x="0" y="0"/>
                  </a:moveTo>
                  <a:lnTo>
                    <a:pt x="8165491" y="0"/>
                  </a:lnTo>
                  <a:lnTo>
                    <a:pt x="8165491" y="13122409"/>
                  </a:lnTo>
                  <a:lnTo>
                    <a:pt x="0" y="13122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854870" y="2403201"/>
              <a:ext cx="4808308" cy="6269800"/>
              <a:chOff x="0" y="0"/>
              <a:chExt cx="558700" cy="7285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58700" cy="728517"/>
              </a:xfrm>
              <a:custGeom>
                <a:avLst/>
                <a:gdLst/>
                <a:ahLst/>
                <a:cxnLst/>
                <a:rect l="l" t="t" r="r" b="b"/>
                <a:pathLst>
                  <a:path w="558700" h="728517">
                    <a:moveTo>
                      <a:pt x="0" y="0"/>
                    </a:moveTo>
                    <a:lnTo>
                      <a:pt x="558700" y="0"/>
                    </a:lnTo>
                    <a:lnTo>
                      <a:pt x="558700" y="728517"/>
                    </a:lnTo>
                    <a:lnTo>
                      <a:pt x="0" y="728517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983" b="-98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10912033" y="4337397"/>
            <a:ext cx="6124118" cy="9841807"/>
          </a:xfrm>
          <a:custGeom>
            <a:avLst/>
            <a:gdLst/>
            <a:ahLst/>
            <a:cxnLst/>
            <a:rect l="l" t="t" r="r" b="b"/>
            <a:pathLst>
              <a:path w="6124118" h="9841807">
                <a:moveTo>
                  <a:pt x="0" y="0"/>
                </a:moveTo>
                <a:lnTo>
                  <a:pt x="6124118" y="0"/>
                </a:lnTo>
                <a:lnTo>
                  <a:pt x="6124118" y="9841806"/>
                </a:lnTo>
                <a:lnTo>
                  <a:pt x="0" y="984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2303185" y="5887888"/>
            <a:ext cx="3606231" cy="4954259"/>
            <a:chOff x="0" y="0"/>
            <a:chExt cx="558700" cy="7675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8700" cy="767544"/>
            </a:xfrm>
            <a:custGeom>
              <a:avLst/>
              <a:gdLst/>
              <a:ahLst/>
              <a:cxnLst/>
              <a:rect l="l" t="t" r="r" b="b"/>
              <a:pathLst>
                <a:path w="558700" h="767544">
                  <a:moveTo>
                    <a:pt x="0" y="0"/>
                  </a:moveTo>
                  <a:lnTo>
                    <a:pt x="558700" y="0"/>
                  </a:lnTo>
                  <a:lnTo>
                    <a:pt x="558700" y="767544"/>
                  </a:lnTo>
                  <a:lnTo>
                    <a:pt x="0" y="767544"/>
                  </a:lnTo>
                  <a:close/>
                </a:path>
              </a:pathLst>
            </a:custGeom>
            <a:blipFill>
              <a:blip r:embed="rId4"/>
              <a:stretch>
                <a:fillRect l="-1591" r="-1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14188" y="6329820"/>
            <a:ext cx="1781142" cy="1158266"/>
            <a:chOff x="0" y="0"/>
            <a:chExt cx="124989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9896" cy="812800"/>
            </a:xfrm>
            <a:custGeom>
              <a:avLst/>
              <a:gdLst/>
              <a:ahLst/>
              <a:cxnLst/>
              <a:rect l="l" t="t" r="r" b="b"/>
              <a:pathLst>
                <a:path w="1249896" h="812800">
                  <a:moveTo>
                    <a:pt x="624948" y="0"/>
                  </a:moveTo>
                  <a:cubicBezTo>
                    <a:pt x="279799" y="0"/>
                    <a:pt x="0" y="181951"/>
                    <a:pt x="0" y="406400"/>
                  </a:cubicBezTo>
                  <a:cubicBezTo>
                    <a:pt x="0" y="630849"/>
                    <a:pt x="279799" y="812800"/>
                    <a:pt x="624948" y="812800"/>
                  </a:cubicBezTo>
                  <a:cubicBezTo>
                    <a:pt x="970097" y="812800"/>
                    <a:pt x="1249896" y="630849"/>
                    <a:pt x="1249896" y="406400"/>
                  </a:cubicBezTo>
                  <a:cubicBezTo>
                    <a:pt x="1249896" y="181951"/>
                    <a:pt x="970097" y="0"/>
                    <a:pt x="6249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A8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7178" y="38100"/>
              <a:ext cx="101554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18288000" cy="2729997"/>
            <a:chOff x="0" y="0"/>
            <a:chExt cx="4816593" cy="7190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719012"/>
            </a:xfrm>
            <a:custGeom>
              <a:avLst/>
              <a:gdLst/>
              <a:ahLst/>
              <a:cxnLst/>
              <a:rect l="l" t="t" r="r" b="b"/>
              <a:pathLst>
                <a:path w="4816592" h="719012">
                  <a:moveTo>
                    <a:pt x="0" y="0"/>
                  </a:moveTo>
                  <a:lnTo>
                    <a:pt x="4816592" y="0"/>
                  </a:lnTo>
                  <a:lnTo>
                    <a:pt x="4816592" y="719012"/>
                  </a:lnTo>
                  <a:lnTo>
                    <a:pt x="0" y="719012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75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398120" y="7729552"/>
            <a:ext cx="1416361" cy="1404281"/>
            <a:chOff x="0" y="0"/>
            <a:chExt cx="819792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9792" cy="812800"/>
            </a:xfrm>
            <a:custGeom>
              <a:avLst/>
              <a:gdLst/>
              <a:ahLst/>
              <a:cxnLst/>
              <a:rect l="l" t="t" r="r" b="b"/>
              <a:pathLst>
                <a:path w="819792" h="812800">
                  <a:moveTo>
                    <a:pt x="409896" y="0"/>
                  </a:moveTo>
                  <a:cubicBezTo>
                    <a:pt x="183517" y="0"/>
                    <a:pt x="0" y="181951"/>
                    <a:pt x="0" y="406400"/>
                  </a:cubicBezTo>
                  <a:cubicBezTo>
                    <a:pt x="0" y="630849"/>
                    <a:pt x="183517" y="812800"/>
                    <a:pt x="409896" y="812800"/>
                  </a:cubicBezTo>
                  <a:cubicBezTo>
                    <a:pt x="636275" y="812800"/>
                    <a:pt x="819792" y="630849"/>
                    <a:pt x="819792" y="406400"/>
                  </a:cubicBezTo>
                  <a:cubicBezTo>
                    <a:pt x="819792" y="181951"/>
                    <a:pt x="636275" y="0"/>
                    <a:pt x="4098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A8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855" y="38100"/>
              <a:ext cx="66608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0"/>
            <a:ext cx="18288000" cy="2729997"/>
          </a:xfrm>
          <a:custGeom>
            <a:avLst/>
            <a:gdLst/>
            <a:ahLst/>
            <a:cxnLst/>
            <a:rect l="l" t="t" r="r" b="b"/>
            <a:pathLst>
              <a:path w="18288000" h="2729997">
                <a:moveTo>
                  <a:pt x="0" y="0"/>
                </a:moveTo>
                <a:lnTo>
                  <a:pt x="18288000" y="0"/>
                </a:lnTo>
                <a:lnTo>
                  <a:pt x="18288000" y="2729997"/>
                </a:lnTo>
                <a:lnTo>
                  <a:pt x="0" y="2729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5336" b="-263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058107" y="3041996"/>
            <a:ext cx="5831969" cy="102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Seleccione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silenciar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y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confirme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cambio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8106" y="8164152"/>
            <a:ext cx="6633303" cy="1027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Navegue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al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menú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del canal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presionando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botón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hacia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abajo</a:t>
            </a:r>
            <a:endParaRPr lang="en-US" sz="3000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831070" y="715782"/>
            <a:ext cx="8625855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Silenciar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Canales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99"/>
            <a:ext cx="18288000" cy="10278701"/>
          </a:xfrm>
          <a:custGeom>
            <a:avLst/>
            <a:gdLst/>
            <a:ahLst/>
            <a:cxnLst/>
            <a:rect l="l" t="t" r="r" b="b"/>
            <a:pathLst>
              <a:path w="18288000" h="10278701">
                <a:moveTo>
                  <a:pt x="0" y="0"/>
                </a:moveTo>
                <a:lnTo>
                  <a:pt x="18288000" y="0"/>
                </a:lnTo>
                <a:lnTo>
                  <a:pt x="18288000" y="10278701"/>
                </a:lnTo>
                <a:lnTo>
                  <a:pt x="0" y="10278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03" b="-96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3388838"/>
            <a:ext cx="5008124" cy="5364727"/>
          </a:xfrm>
          <a:custGeom>
            <a:avLst/>
            <a:gdLst/>
            <a:ahLst/>
            <a:cxnLst/>
            <a:rect l="l" t="t" r="r" b="b"/>
            <a:pathLst>
              <a:path w="5008124" h="5364727">
                <a:moveTo>
                  <a:pt x="0" y="0"/>
                </a:moveTo>
                <a:lnTo>
                  <a:pt x="5008124" y="0"/>
                </a:lnTo>
                <a:lnTo>
                  <a:pt x="5008124" y="5364728"/>
                </a:lnTo>
                <a:lnTo>
                  <a:pt x="0" y="5364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67583" y="3655870"/>
            <a:ext cx="5419986" cy="5097696"/>
          </a:xfrm>
          <a:custGeom>
            <a:avLst/>
            <a:gdLst/>
            <a:ahLst/>
            <a:cxnLst/>
            <a:rect l="l" t="t" r="r" b="b"/>
            <a:pathLst>
              <a:path w="5419986" h="5097696">
                <a:moveTo>
                  <a:pt x="0" y="0"/>
                </a:moveTo>
                <a:lnTo>
                  <a:pt x="5419986" y="0"/>
                </a:lnTo>
                <a:lnTo>
                  <a:pt x="5419986" y="5097696"/>
                </a:lnTo>
                <a:lnTo>
                  <a:pt x="0" y="5097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44350" y="6473213"/>
            <a:ext cx="1585250" cy="40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INGLÉS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44350" y="6885962"/>
            <a:ext cx="4420420" cy="102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Yup, I’m just around the corner I’ll swing by.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36824" y="2662096"/>
            <a:ext cx="1735576" cy="407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spc="250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ESPAÑOL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36824" y="3074845"/>
            <a:ext cx="6230389" cy="102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Hola ¿</a:t>
            </a:r>
            <a:r>
              <a:rPr lang="en-US" sz="3000" err="1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alguien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 me </a:t>
            </a:r>
            <a:r>
              <a:rPr lang="en-US" sz="3000" err="1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puede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ayudar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 con la </a:t>
            </a:r>
            <a:r>
              <a:rPr lang="en-US" sz="3000" err="1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maquina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 </a:t>
            </a:r>
            <a:r>
              <a:rPr lang="en-US" sz="3000" err="1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en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  <a:ea typeface="Poppins Italics"/>
                <a:cs typeface="Poppins Italics"/>
                <a:sym typeface="Poppins Italics"/>
              </a:rPr>
              <a:t> la zona A?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11401" y="533653"/>
            <a:ext cx="10865197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Traducción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de </a:t>
            </a: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Idiomas</a:t>
            </a:r>
            <a:endParaRPr lang="en-US" sz="7500" b="1" dirty="0">
              <a:solidFill>
                <a:srgbClr val="FFFFFF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1A7D13E2-0194-C9C5-CF32-B758966F9C68}"/>
              </a:ext>
            </a:extLst>
          </p:cNvPr>
          <p:cNvCxnSpPr/>
          <p:nvPr/>
        </p:nvCxnSpPr>
        <p:spPr>
          <a:xfrm rot="10800000" flipV="1">
            <a:off x="4495800" y="4229100"/>
            <a:ext cx="7162800" cy="1828800"/>
          </a:xfrm>
          <a:prstGeom prst="bentConnector3">
            <a:avLst>
              <a:gd name="adj1" fmla="val 79014"/>
            </a:avLst>
          </a:prstGeom>
          <a:ln w="38100" cap="flat">
            <a:solidFill>
              <a:srgbClr val="FFA81D"/>
            </a:solidFill>
            <a:prstDash val="solid"/>
            <a:headEnd type="none" w="sm" len="sm"/>
            <a:tailEnd type="none" w="sm" len="sm"/>
          </a:ln>
        </p:spPr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5BD6AD0-630D-7057-EC80-2737C29D40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37424" y="6742478"/>
            <a:ext cx="8221577" cy="1304344"/>
          </a:xfrm>
          <a:prstGeom prst="bentConnector3">
            <a:avLst>
              <a:gd name="adj1" fmla="val 35508"/>
            </a:avLst>
          </a:prstGeom>
          <a:ln w="38100" cap="flat">
            <a:solidFill>
              <a:srgbClr val="FFA81D"/>
            </a:solidFill>
            <a:prstDash val="solid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06617"/>
            <a:ext cx="5031918" cy="6227624"/>
            <a:chOff x="0" y="0"/>
            <a:chExt cx="6709224" cy="8303498"/>
          </a:xfrm>
        </p:grpSpPr>
        <p:grpSp>
          <p:nvGrpSpPr>
            <p:cNvPr id="3" name="Group 3"/>
            <p:cNvGrpSpPr/>
            <p:nvPr/>
          </p:nvGrpSpPr>
          <p:grpSpPr>
            <a:xfrm>
              <a:off x="5872369" y="6891568"/>
              <a:ext cx="836855" cy="340723"/>
              <a:chOff x="0" y="0"/>
              <a:chExt cx="202611" cy="8249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872369" y="6368416"/>
              <a:ext cx="836855" cy="340723"/>
              <a:chOff x="0" y="0"/>
              <a:chExt cx="202611" cy="824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5872369" y="5845264"/>
              <a:ext cx="836855" cy="340723"/>
              <a:chOff x="0" y="0"/>
              <a:chExt cx="202611" cy="824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5872369" y="5322111"/>
              <a:ext cx="836855" cy="340723"/>
              <a:chOff x="0" y="0"/>
              <a:chExt cx="202611" cy="8249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5872369" y="4798959"/>
              <a:ext cx="836855" cy="340723"/>
              <a:chOff x="0" y="0"/>
              <a:chExt cx="202611" cy="8249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5872369" y="4275807"/>
              <a:ext cx="836855" cy="340723"/>
              <a:chOff x="0" y="0"/>
              <a:chExt cx="202611" cy="8249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2141165" y="338467"/>
              <a:ext cx="3399374" cy="6726245"/>
              <a:chOff x="0" y="0"/>
              <a:chExt cx="2620010" cy="51841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64" r="-64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0" y="1606518"/>
              <a:ext cx="3500668" cy="5625773"/>
            </a:xfrm>
            <a:custGeom>
              <a:avLst/>
              <a:gdLst/>
              <a:ahLst/>
              <a:cxnLst/>
              <a:rect l="l" t="t" r="r" b="b"/>
              <a:pathLst>
                <a:path w="3500668" h="5625773">
                  <a:moveTo>
                    <a:pt x="0" y="0"/>
                  </a:moveTo>
                  <a:lnTo>
                    <a:pt x="3500668" y="0"/>
                  </a:lnTo>
                  <a:lnTo>
                    <a:pt x="3500668" y="5625773"/>
                  </a:lnTo>
                  <a:lnTo>
                    <a:pt x="0" y="562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792089" y="2491260"/>
              <a:ext cx="2072615" cy="2738434"/>
              <a:chOff x="0" y="0"/>
              <a:chExt cx="756392" cy="99938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397" b="-397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0" y="1424744"/>
              <a:ext cx="511283" cy="521509"/>
            </a:xfrm>
            <a:custGeom>
              <a:avLst/>
              <a:gdLst/>
              <a:ahLst/>
              <a:cxnLst/>
              <a:rect l="l" t="t" r="r" b="b"/>
              <a:pathLst>
                <a:path w="511283" h="521509">
                  <a:moveTo>
                    <a:pt x="0" y="0"/>
                  </a:moveTo>
                  <a:lnTo>
                    <a:pt x="511283" y="0"/>
                  </a:lnTo>
                  <a:lnTo>
                    <a:pt x="511283" y="521509"/>
                  </a:lnTo>
                  <a:lnTo>
                    <a:pt x="0" y="52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1828396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0" y="0"/>
                  </a:moveTo>
                  <a:lnTo>
                    <a:pt x="663661" y="0"/>
                  </a:lnTo>
                  <a:lnTo>
                    <a:pt x="663661" y="676934"/>
                  </a:lnTo>
                  <a:lnTo>
                    <a:pt x="0" y="676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 flipH="1">
              <a:off x="5208708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663661" y="0"/>
                  </a:moveTo>
                  <a:lnTo>
                    <a:pt x="0" y="0"/>
                  </a:lnTo>
                  <a:lnTo>
                    <a:pt x="0" y="676934"/>
                  </a:lnTo>
                  <a:lnTo>
                    <a:pt x="663661" y="676934"/>
                  </a:lnTo>
                  <a:lnTo>
                    <a:pt x="663661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85172" y="7759845"/>
              <a:ext cx="3631388" cy="543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b="1" spc="250" dirty="0" err="1">
                  <a:solidFill>
                    <a:srgbClr val="4197CB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Informativa</a:t>
              </a:r>
              <a:endParaRPr lang="en-US" sz="2500" b="1" spc="250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8288000" cy="2729997"/>
            <a:chOff x="0" y="0"/>
            <a:chExt cx="4816593" cy="71901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16592" cy="719012"/>
            </a:xfrm>
            <a:custGeom>
              <a:avLst/>
              <a:gdLst/>
              <a:ahLst/>
              <a:cxnLst/>
              <a:rect l="l" t="t" r="r" b="b"/>
              <a:pathLst>
                <a:path w="4816592" h="719012">
                  <a:moveTo>
                    <a:pt x="0" y="0"/>
                  </a:moveTo>
                  <a:lnTo>
                    <a:pt x="4816592" y="0"/>
                  </a:lnTo>
                  <a:lnTo>
                    <a:pt x="4816592" y="719012"/>
                  </a:lnTo>
                  <a:lnTo>
                    <a:pt x="0" y="719012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816593" cy="75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0" y="0"/>
            <a:ext cx="18288000" cy="2729997"/>
          </a:xfrm>
          <a:custGeom>
            <a:avLst/>
            <a:gdLst/>
            <a:ahLst/>
            <a:cxnLst/>
            <a:rect l="l" t="t" r="r" b="b"/>
            <a:pathLst>
              <a:path w="18288000" h="2729997">
                <a:moveTo>
                  <a:pt x="0" y="0"/>
                </a:moveTo>
                <a:lnTo>
                  <a:pt x="18288000" y="0"/>
                </a:lnTo>
                <a:lnTo>
                  <a:pt x="18288000" y="2729997"/>
                </a:lnTo>
                <a:lnTo>
                  <a:pt x="0" y="2729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5336" b="-2634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6628041" y="3020892"/>
            <a:ext cx="5031918" cy="6212131"/>
            <a:chOff x="0" y="0"/>
            <a:chExt cx="6709224" cy="8282841"/>
          </a:xfrm>
        </p:grpSpPr>
        <p:grpSp>
          <p:nvGrpSpPr>
            <p:cNvPr id="43" name="Group 43"/>
            <p:cNvGrpSpPr/>
            <p:nvPr/>
          </p:nvGrpSpPr>
          <p:grpSpPr>
            <a:xfrm>
              <a:off x="5872369" y="6872535"/>
              <a:ext cx="836855" cy="340723"/>
              <a:chOff x="0" y="0"/>
              <a:chExt cx="202611" cy="82492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5872369" y="6349383"/>
              <a:ext cx="836855" cy="340723"/>
              <a:chOff x="0" y="0"/>
              <a:chExt cx="202611" cy="82492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5872369" y="5826230"/>
              <a:ext cx="836855" cy="340723"/>
              <a:chOff x="0" y="0"/>
              <a:chExt cx="202611" cy="8249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5872369" y="5303078"/>
              <a:ext cx="836855" cy="340723"/>
              <a:chOff x="0" y="0"/>
              <a:chExt cx="202611" cy="82492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5872369" y="4779926"/>
              <a:ext cx="836855" cy="340723"/>
              <a:chOff x="0" y="0"/>
              <a:chExt cx="202611" cy="82492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>
              <a:off x="5872369" y="4256774"/>
              <a:ext cx="836855" cy="340723"/>
              <a:chOff x="0" y="0"/>
              <a:chExt cx="202611" cy="82492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1578871" y="7740812"/>
              <a:ext cx="3104719" cy="542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b="1" spc="250" dirty="0" err="1">
                  <a:solidFill>
                    <a:srgbClr val="4197CB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Advertencia</a:t>
              </a:r>
              <a:endParaRPr lang="en-US" sz="2500" b="1" spc="250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endParaRPr>
            </a:p>
          </p:txBody>
        </p:sp>
        <p:grpSp>
          <p:nvGrpSpPr>
            <p:cNvPr id="62" name="Group 62"/>
            <p:cNvGrpSpPr>
              <a:grpSpLocks noChangeAspect="1"/>
            </p:cNvGrpSpPr>
            <p:nvPr/>
          </p:nvGrpSpPr>
          <p:grpSpPr>
            <a:xfrm>
              <a:off x="2141165" y="338467"/>
              <a:ext cx="3399374" cy="6726245"/>
              <a:chOff x="0" y="0"/>
              <a:chExt cx="2620010" cy="518414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Freeform 64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273" b="-1273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Freeform 65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Freeform 66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Freeform 67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Freeform 68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Freeform 69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Freeform 70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" name="Freeform 71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0" y="1424744"/>
              <a:ext cx="511283" cy="521509"/>
            </a:xfrm>
            <a:custGeom>
              <a:avLst/>
              <a:gdLst/>
              <a:ahLst/>
              <a:cxnLst/>
              <a:rect l="l" t="t" r="r" b="b"/>
              <a:pathLst>
                <a:path w="511283" h="521509">
                  <a:moveTo>
                    <a:pt x="0" y="0"/>
                  </a:moveTo>
                  <a:lnTo>
                    <a:pt x="511283" y="0"/>
                  </a:lnTo>
                  <a:lnTo>
                    <a:pt x="511283" y="521509"/>
                  </a:lnTo>
                  <a:lnTo>
                    <a:pt x="0" y="52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3" name="Freeform 73"/>
            <p:cNvSpPr/>
            <p:nvPr/>
          </p:nvSpPr>
          <p:spPr>
            <a:xfrm>
              <a:off x="1828396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0" y="0"/>
                  </a:moveTo>
                  <a:lnTo>
                    <a:pt x="663661" y="0"/>
                  </a:lnTo>
                  <a:lnTo>
                    <a:pt x="663661" y="676934"/>
                  </a:lnTo>
                  <a:lnTo>
                    <a:pt x="0" y="676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4" name="Freeform 74"/>
            <p:cNvSpPr/>
            <p:nvPr/>
          </p:nvSpPr>
          <p:spPr>
            <a:xfrm flipH="1">
              <a:off x="5208708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663661" y="0"/>
                  </a:moveTo>
                  <a:lnTo>
                    <a:pt x="0" y="0"/>
                  </a:lnTo>
                  <a:lnTo>
                    <a:pt x="0" y="676934"/>
                  </a:lnTo>
                  <a:lnTo>
                    <a:pt x="663661" y="676934"/>
                  </a:lnTo>
                  <a:lnTo>
                    <a:pt x="663661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2810851" y="3495696"/>
              <a:ext cx="1872739" cy="869811"/>
            </a:xfrm>
            <a:prstGeom prst="rect">
              <a:avLst/>
            </a:prstGeom>
            <a:solidFill>
              <a:srgbClr val="262626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0"/>
                </a:lnSpc>
              </a:pPr>
              <a:r>
                <a:rPr lang="en-US" sz="957">
                  <a:solidFill>
                    <a:srgbClr val="FFFFFF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Warning - Severe weather taking place this afternoon. Please take precaution.</a:t>
              </a:r>
            </a:p>
          </p:txBody>
        </p:sp>
        <p:sp>
          <p:nvSpPr>
            <p:cNvPr id="76" name="Freeform 76"/>
            <p:cNvSpPr/>
            <p:nvPr/>
          </p:nvSpPr>
          <p:spPr>
            <a:xfrm>
              <a:off x="0" y="1606518"/>
              <a:ext cx="3500668" cy="5625773"/>
            </a:xfrm>
            <a:custGeom>
              <a:avLst/>
              <a:gdLst/>
              <a:ahLst/>
              <a:cxnLst/>
              <a:rect l="l" t="t" r="r" b="b"/>
              <a:pathLst>
                <a:path w="3500668" h="5625773">
                  <a:moveTo>
                    <a:pt x="0" y="0"/>
                  </a:moveTo>
                  <a:lnTo>
                    <a:pt x="3500668" y="0"/>
                  </a:lnTo>
                  <a:lnTo>
                    <a:pt x="3500668" y="5625773"/>
                  </a:lnTo>
                  <a:lnTo>
                    <a:pt x="0" y="562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77" name="Group 77"/>
            <p:cNvGrpSpPr/>
            <p:nvPr/>
          </p:nvGrpSpPr>
          <p:grpSpPr>
            <a:xfrm>
              <a:off x="792089" y="2491260"/>
              <a:ext cx="2072615" cy="2738434"/>
              <a:chOff x="0" y="0"/>
              <a:chExt cx="756392" cy="99938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397" b="-397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79" name="Group 79"/>
          <p:cNvGrpSpPr/>
          <p:nvPr/>
        </p:nvGrpSpPr>
        <p:grpSpPr>
          <a:xfrm>
            <a:off x="12227382" y="3006617"/>
            <a:ext cx="5031918" cy="6227624"/>
            <a:chOff x="0" y="0"/>
            <a:chExt cx="6709224" cy="8303498"/>
          </a:xfrm>
        </p:grpSpPr>
        <p:grpSp>
          <p:nvGrpSpPr>
            <p:cNvPr id="80" name="Group 80"/>
            <p:cNvGrpSpPr/>
            <p:nvPr/>
          </p:nvGrpSpPr>
          <p:grpSpPr>
            <a:xfrm>
              <a:off x="5872369" y="6891568"/>
              <a:ext cx="836855" cy="340723"/>
              <a:chOff x="0" y="0"/>
              <a:chExt cx="202611" cy="82492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5872369" y="6368416"/>
              <a:ext cx="836855" cy="340723"/>
              <a:chOff x="0" y="0"/>
              <a:chExt cx="202611" cy="82492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>
              <a:off x="5872369" y="5845264"/>
              <a:ext cx="836855" cy="340723"/>
              <a:chOff x="0" y="0"/>
              <a:chExt cx="202611" cy="82492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5872369" y="5322111"/>
              <a:ext cx="836855" cy="340723"/>
              <a:chOff x="0" y="0"/>
              <a:chExt cx="202611" cy="82492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5872369" y="4798959"/>
              <a:ext cx="836855" cy="340723"/>
              <a:chOff x="0" y="0"/>
              <a:chExt cx="202611" cy="82492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5872369" y="4275807"/>
              <a:ext cx="836855" cy="340723"/>
              <a:chOff x="0" y="0"/>
              <a:chExt cx="202611" cy="82492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202611" cy="82492"/>
              </a:xfrm>
              <a:custGeom>
                <a:avLst/>
                <a:gdLst/>
                <a:ahLst/>
                <a:cxnLst/>
                <a:rect l="l" t="t" r="r" b="b"/>
                <a:pathLst>
                  <a:path w="202611" h="82492">
                    <a:moveTo>
                      <a:pt x="0" y="0"/>
                    </a:moveTo>
                    <a:lnTo>
                      <a:pt x="202611" y="0"/>
                    </a:lnTo>
                    <a:lnTo>
                      <a:pt x="202611" y="82492"/>
                    </a:lnTo>
                    <a:lnTo>
                      <a:pt x="0" y="82492"/>
                    </a:lnTo>
                    <a:close/>
                  </a:path>
                </a:pathLst>
              </a:custGeom>
              <a:solidFill>
                <a:srgbClr val="3C3C3C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202611" cy="120592"/>
              </a:xfrm>
              <a:prstGeom prst="rect">
                <a:avLst/>
              </a:prstGeom>
            </p:spPr>
            <p:txBody>
              <a:bodyPr lIns="41446" tIns="41446" rIns="41446" bIns="41446" rtlCol="0" anchor="ctr"/>
              <a:lstStyle/>
              <a:p>
                <a:pPr algn="ctr">
                  <a:lnSpc>
                    <a:spcPts val="2660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2014443" y="7759845"/>
              <a:ext cx="2033207" cy="543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2500" b="1" spc="250" dirty="0">
                  <a:solidFill>
                    <a:srgbClr val="4197CB"/>
                  </a:solidFill>
                  <a:latin typeface="Century Gothic" panose="020B0502020202020204" pitchFamily="34" charset="0"/>
                  <a:ea typeface="Poppins Semi-Bold"/>
                  <a:cs typeface="Poppins Semi-Bold"/>
                  <a:sym typeface="Poppins Semi-Bold"/>
                </a:rPr>
                <a:t>Peligro</a:t>
              </a:r>
            </a:p>
          </p:txBody>
        </p:sp>
        <p:grpSp>
          <p:nvGrpSpPr>
            <p:cNvPr id="99" name="Group 99"/>
            <p:cNvGrpSpPr>
              <a:grpSpLocks noChangeAspect="1"/>
            </p:cNvGrpSpPr>
            <p:nvPr/>
          </p:nvGrpSpPr>
          <p:grpSpPr>
            <a:xfrm>
              <a:off x="2141165" y="338467"/>
              <a:ext cx="3399374" cy="6726245"/>
              <a:chOff x="0" y="0"/>
              <a:chExt cx="2620010" cy="518414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l="l" t="t" r="r" b="b"/>
                <a:pathLst>
                  <a:path w="2513330" h="513207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Freeform 101"/>
              <p:cNvSpPr/>
              <p:nvPr/>
            </p:nvSpPr>
            <p:spPr>
              <a:xfrm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l="l" t="t" r="r" b="b"/>
                <a:pathLst>
                  <a:path w="2251710" h="487680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273" b="-1273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" name="Freeform 102"/>
              <p:cNvSpPr/>
              <p:nvPr/>
            </p:nvSpPr>
            <p:spPr>
              <a:xfrm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l="l" t="t" r="r" b="b"/>
                <a:pathLst>
                  <a:path w="347980" h="431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3" name="Freeform 103"/>
              <p:cNvSpPr/>
              <p:nvPr/>
            </p:nvSpPr>
            <p:spPr>
              <a:xfrm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l="l" t="t" r="r" b="b"/>
                <a:pathLst>
                  <a:path w="66636" h="63602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4" name="Freeform 104"/>
              <p:cNvSpPr/>
              <p:nvPr/>
            </p:nvSpPr>
            <p:spPr>
              <a:xfrm>
                <a:off x="0" y="685800"/>
                <a:ext cx="2794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21336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" name="Freeform 105"/>
              <p:cNvSpPr/>
              <p:nvPr/>
            </p:nvSpPr>
            <p:spPr>
              <a:xfrm>
                <a:off x="0" y="1057910"/>
                <a:ext cx="27940" cy="38481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481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6" name="Freeform 106"/>
              <p:cNvSpPr/>
              <p:nvPr/>
            </p:nvSpPr>
            <p:spPr>
              <a:xfrm>
                <a:off x="0" y="1526540"/>
                <a:ext cx="2794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8608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7" name="Freeform 107"/>
              <p:cNvSpPr/>
              <p:nvPr/>
            </p:nvSpPr>
            <p:spPr>
              <a:xfrm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61849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8" name="Freeform 108"/>
              <p:cNvSpPr/>
              <p:nvPr/>
            </p:nvSpPr>
            <p:spPr>
              <a:xfrm>
                <a:off x="27940" y="0"/>
                <a:ext cx="2564130" cy="5182870"/>
              </a:xfrm>
              <a:custGeom>
                <a:avLst/>
                <a:gdLst/>
                <a:ahLst/>
                <a:cxnLst/>
                <a:rect l="l" t="t" r="r" b="b"/>
                <a:pathLst>
                  <a:path w="2564130" h="518287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09" name="Freeform 109"/>
            <p:cNvSpPr/>
            <p:nvPr/>
          </p:nvSpPr>
          <p:spPr>
            <a:xfrm>
              <a:off x="0" y="1424744"/>
              <a:ext cx="511283" cy="521509"/>
            </a:xfrm>
            <a:custGeom>
              <a:avLst/>
              <a:gdLst/>
              <a:ahLst/>
              <a:cxnLst/>
              <a:rect l="l" t="t" r="r" b="b"/>
              <a:pathLst>
                <a:path w="511283" h="521509">
                  <a:moveTo>
                    <a:pt x="0" y="0"/>
                  </a:moveTo>
                  <a:lnTo>
                    <a:pt x="511283" y="0"/>
                  </a:lnTo>
                  <a:lnTo>
                    <a:pt x="511283" y="521509"/>
                  </a:lnTo>
                  <a:lnTo>
                    <a:pt x="0" y="52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1828396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0" y="0"/>
                  </a:moveTo>
                  <a:lnTo>
                    <a:pt x="663661" y="0"/>
                  </a:lnTo>
                  <a:lnTo>
                    <a:pt x="663661" y="676934"/>
                  </a:lnTo>
                  <a:lnTo>
                    <a:pt x="0" y="676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11" name="Freeform 111"/>
            <p:cNvSpPr/>
            <p:nvPr/>
          </p:nvSpPr>
          <p:spPr>
            <a:xfrm flipH="1">
              <a:off x="5208708" y="0"/>
              <a:ext cx="663661" cy="676934"/>
            </a:xfrm>
            <a:custGeom>
              <a:avLst/>
              <a:gdLst/>
              <a:ahLst/>
              <a:cxnLst/>
              <a:rect l="l" t="t" r="r" b="b"/>
              <a:pathLst>
                <a:path w="663661" h="676934">
                  <a:moveTo>
                    <a:pt x="663661" y="0"/>
                  </a:moveTo>
                  <a:lnTo>
                    <a:pt x="0" y="0"/>
                  </a:lnTo>
                  <a:lnTo>
                    <a:pt x="0" y="676934"/>
                  </a:lnTo>
                  <a:lnTo>
                    <a:pt x="663661" y="676934"/>
                  </a:lnTo>
                  <a:lnTo>
                    <a:pt x="663661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2810851" y="3495696"/>
              <a:ext cx="1872739" cy="644673"/>
            </a:xfrm>
            <a:prstGeom prst="rect">
              <a:avLst/>
            </a:prstGeom>
            <a:solidFill>
              <a:srgbClr val="262626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0"/>
                </a:lnSpc>
              </a:pPr>
              <a:r>
                <a:rPr lang="en-US" sz="957">
                  <a:solidFill>
                    <a:srgbClr val="FFFFFF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Danger - Fire in the Main Plant. Evacuate Immediately.</a:t>
              </a:r>
            </a:p>
          </p:txBody>
        </p:sp>
        <p:sp>
          <p:nvSpPr>
            <p:cNvPr id="113" name="Freeform 113"/>
            <p:cNvSpPr/>
            <p:nvPr/>
          </p:nvSpPr>
          <p:spPr>
            <a:xfrm>
              <a:off x="0" y="1606518"/>
              <a:ext cx="3500668" cy="5625773"/>
            </a:xfrm>
            <a:custGeom>
              <a:avLst/>
              <a:gdLst/>
              <a:ahLst/>
              <a:cxnLst/>
              <a:rect l="l" t="t" r="r" b="b"/>
              <a:pathLst>
                <a:path w="3500668" h="5625773">
                  <a:moveTo>
                    <a:pt x="0" y="0"/>
                  </a:moveTo>
                  <a:lnTo>
                    <a:pt x="3500668" y="0"/>
                  </a:lnTo>
                  <a:lnTo>
                    <a:pt x="3500668" y="5625773"/>
                  </a:lnTo>
                  <a:lnTo>
                    <a:pt x="0" y="5625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114" name="Group 114"/>
            <p:cNvGrpSpPr/>
            <p:nvPr/>
          </p:nvGrpSpPr>
          <p:grpSpPr>
            <a:xfrm>
              <a:off x="792089" y="2491260"/>
              <a:ext cx="2072615" cy="2738434"/>
              <a:chOff x="0" y="0"/>
              <a:chExt cx="756392" cy="99938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487" b="-487"/>
                </a:stretch>
              </a:blip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16" name="TextBox 116"/>
          <p:cNvSpPr txBox="1"/>
          <p:nvPr/>
        </p:nvSpPr>
        <p:spPr>
          <a:xfrm>
            <a:off x="5848646" y="811884"/>
            <a:ext cx="6590703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Alertas</a:t>
            </a:r>
            <a:r>
              <a:rPr lang="en-US" sz="75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Masivas</a:t>
            </a:r>
            <a:endParaRPr lang="en-US" sz="7500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117" name="AutoShape 117"/>
          <p:cNvSpPr/>
          <p:nvPr/>
        </p:nvSpPr>
        <p:spPr>
          <a:xfrm flipV="1">
            <a:off x="4334579" y="4244411"/>
            <a:ext cx="306541" cy="484313"/>
          </a:xfrm>
          <a:prstGeom prst="line">
            <a:avLst/>
          </a:prstGeom>
          <a:ln w="66675" cap="flat">
            <a:solidFill>
              <a:srgbClr val="FFA81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0" y="0"/>
            <a:ext cx="18288000" cy="2729997"/>
            <a:chOff x="0" y="0"/>
            <a:chExt cx="4816593" cy="71901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16592" cy="719012"/>
            </a:xfrm>
            <a:custGeom>
              <a:avLst/>
              <a:gdLst/>
              <a:ahLst/>
              <a:cxnLst/>
              <a:rect l="l" t="t" r="r" b="b"/>
              <a:pathLst>
                <a:path w="4816592" h="719012">
                  <a:moveTo>
                    <a:pt x="0" y="0"/>
                  </a:moveTo>
                  <a:lnTo>
                    <a:pt x="4816592" y="0"/>
                  </a:lnTo>
                  <a:lnTo>
                    <a:pt x="4816592" y="719012"/>
                  </a:lnTo>
                  <a:lnTo>
                    <a:pt x="0" y="719012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816593" cy="75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0" y="0"/>
            <a:ext cx="18288000" cy="2729997"/>
          </a:xfrm>
          <a:custGeom>
            <a:avLst/>
            <a:gdLst/>
            <a:ahLst/>
            <a:cxnLst/>
            <a:rect l="l" t="t" r="r" b="b"/>
            <a:pathLst>
              <a:path w="18288000" h="2729997">
                <a:moveTo>
                  <a:pt x="0" y="0"/>
                </a:moveTo>
                <a:lnTo>
                  <a:pt x="18288000" y="0"/>
                </a:lnTo>
                <a:lnTo>
                  <a:pt x="18288000" y="2729997"/>
                </a:lnTo>
                <a:lnTo>
                  <a:pt x="0" y="2729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336" b="-263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TextBox 116"/>
          <p:cNvSpPr txBox="1"/>
          <p:nvPr/>
        </p:nvSpPr>
        <p:spPr>
          <a:xfrm>
            <a:off x="5918491" y="733094"/>
            <a:ext cx="6451014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Alertas</a:t>
            </a:r>
            <a:r>
              <a:rPr lang="en-US" sz="75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Masivas</a:t>
            </a:r>
            <a:endParaRPr lang="en-US" sz="7500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B44A66F-C626-2804-670F-81073D69E8B7}"/>
              </a:ext>
            </a:extLst>
          </p:cNvPr>
          <p:cNvGrpSpPr/>
          <p:nvPr/>
        </p:nvGrpSpPr>
        <p:grpSpPr>
          <a:xfrm>
            <a:off x="1504950" y="4066568"/>
            <a:ext cx="15278100" cy="5166455"/>
            <a:chOff x="1981200" y="4066568"/>
            <a:chExt cx="15278100" cy="5166455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D4BA79C-F571-DBF3-2E82-D0CE654EAC39}"/>
                </a:ext>
              </a:extLst>
            </p:cNvPr>
            <p:cNvGrpSpPr/>
            <p:nvPr/>
          </p:nvGrpSpPr>
          <p:grpSpPr>
            <a:xfrm>
              <a:off x="1981200" y="4075175"/>
              <a:ext cx="3584118" cy="5157848"/>
              <a:chOff x="2476500" y="4075175"/>
              <a:chExt cx="3584118" cy="5157848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432977" y="8175293"/>
                <a:ext cx="627641" cy="255542"/>
                <a:chOff x="0" y="0"/>
                <a:chExt cx="202611" cy="82492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5432977" y="7782929"/>
                <a:ext cx="627641" cy="255542"/>
                <a:chOff x="0" y="0"/>
                <a:chExt cx="202611" cy="8249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5432977" y="7390565"/>
                <a:ext cx="627641" cy="255542"/>
                <a:chOff x="0" y="0"/>
                <a:chExt cx="202611" cy="8249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5432977" y="6998200"/>
                <a:ext cx="627641" cy="255542"/>
                <a:chOff x="0" y="0"/>
                <a:chExt cx="202611" cy="82492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5432977" y="6605836"/>
                <a:ext cx="627641" cy="255542"/>
                <a:chOff x="0" y="0"/>
                <a:chExt cx="202611" cy="82492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>
                <a:off x="5432977" y="6213472"/>
                <a:ext cx="627641" cy="255542"/>
                <a:chOff x="0" y="0"/>
                <a:chExt cx="202611" cy="82492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sp>
            <p:nvSpPr>
              <p:cNvPr id="37" name="TextBox 37"/>
              <p:cNvSpPr txBox="1"/>
              <p:nvPr/>
            </p:nvSpPr>
            <p:spPr>
              <a:xfrm>
                <a:off x="2505380" y="8826501"/>
                <a:ext cx="2723541" cy="40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n-US" sz="2500" b="1" spc="250" dirty="0" err="1">
                    <a:solidFill>
                      <a:srgbClr val="4197CB"/>
                    </a:solidFill>
                    <a:latin typeface="Century Gothic" panose="020B0502020202020204" pitchFamily="34" charset="0"/>
                    <a:cs typeface="Poppins Semi-Bold"/>
                    <a:sym typeface="Poppins Semi-Bold"/>
                  </a:rPr>
                  <a:t>Informativa</a:t>
                </a:r>
                <a:endParaRPr lang="en-US" sz="2500" b="1" spc="250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Semi-Bold"/>
                  <a:sym typeface="Poppins Semi-Bold"/>
                </a:endParaRP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51F50A5-582A-2B79-2909-642C9113AADA}"/>
                  </a:ext>
                </a:extLst>
              </p:cNvPr>
              <p:cNvGrpSpPr/>
              <p:nvPr/>
            </p:nvGrpSpPr>
            <p:grpSpPr>
              <a:xfrm>
                <a:off x="2476500" y="4075175"/>
                <a:ext cx="2781300" cy="4355660"/>
                <a:chOff x="1028700" y="4075175"/>
                <a:chExt cx="2781300" cy="4355660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1028700" y="4211505"/>
                  <a:ext cx="2625501" cy="4219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0668" h="5625773">
                      <a:moveTo>
                        <a:pt x="0" y="0"/>
                      </a:moveTo>
                      <a:lnTo>
                        <a:pt x="3500668" y="0"/>
                      </a:lnTo>
                      <a:lnTo>
                        <a:pt x="3500668" y="5625773"/>
                      </a:lnTo>
                      <a:lnTo>
                        <a:pt x="0" y="56257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" name="Group 32"/>
                <p:cNvGrpSpPr/>
                <p:nvPr/>
              </p:nvGrpSpPr>
              <p:grpSpPr>
                <a:xfrm>
                  <a:off x="1622767" y="4875062"/>
                  <a:ext cx="1554461" cy="2053826"/>
                  <a:chOff x="0" y="0"/>
                  <a:chExt cx="756392" cy="99938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756392" cy="999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6392" h="999380">
                        <a:moveTo>
                          <a:pt x="0" y="0"/>
                        </a:moveTo>
                        <a:lnTo>
                          <a:pt x="756392" y="0"/>
                        </a:lnTo>
                        <a:lnTo>
                          <a:pt x="756392" y="999380"/>
                        </a:lnTo>
                        <a:lnTo>
                          <a:pt x="0" y="999380"/>
                        </a:lnTo>
                        <a:close/>
                      </a:path>
                    </a:pathLst>
                  </a:custGeom>
                  <a:blipFill>
                    <a:blip r:embed="rId4"/>
                    <a:stretch>
                      <a:fillRect t="-397" b="-397"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4" name="Freeform 34"/>
                <p:cNvSpPr/>
                <p:nvPr/>
              </p:nvSpPr>
              <p:spPr>
                <a:xfrm>
                  <a:off x="1028700" y="4075175"/>
                  <a:ext cx="383462" cy="39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283" h="521509">
                      <a:moveTo>
                        <a:pt x="0" y="0"/>
                      </a:moveTo>
                      <a:lnTo>
                        <a:pt x="511283" y="0"/>
                      </a:lnTo>
                      <a:lnTo>
                        <a:pt x="511283" y="521509"/>
                      </a:lnTo>
                      <a:lnTo>
                        <a:pt x="0" y="5215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34">
                  <a:extLst>
                    <a:ext uri="{FF2B5EF4-FFF2-40B4-BE49-F238E27FC236}">
                      <a16:creationId xmlns:a16="http://schemas.microsoft.com/office/drawing/2014/main" id="{E863527B-8C42-69F7-3B33-09CA7400752C}"/>
                    </a:ext>
                  </a:extLst>
                </p:cNvPr>
                <p:cNvSpPr/>
                <p:nvPr/>
              </p:nvSpPr>
              <p:spPr>
                <a:xfrm flipH="1">
                  <a:off x="3426538" y="4142768"/>
                  <a:ext cx="383462" cy="39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283" h="521509">
                      <a:moveTo>
                        <a:pt x="0" y="0"/>
                      </a:moveTo>
                      <a:lnTo>
                        <a:pt x="511283" y="0"/>
                      </a:lnTo>
                      <a:lnTo>
                        <a:pt x="511283" y="521509"/>
                      </a:lnTo>
                      <a:lnTo>
                        <a:pt x="0" y="5215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2AC34B5-E8CB-AD11-4A32-1FFFFD9B8D0F}"/>
                </a:ext>
              </a:extLst>
            </p:cNvPr>
            <p:cNvGrpSpPr/>
            <p:nvPr/>
          </p:nvGrpSpPr>
          <p:grpSpPr>
            <a:xfrm>
              <a:off x="7903160" y="4089450"/>
              <a:ext cx="3507918" cy="5143573"/>
              <a:chOff x="8152041" y="4089450"/>
              <a:chExt cx="3507918" cy="5143573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11032318" y="8175293"/>
                <a:ext cx="627641" cy="255542"/>
                <a:chOff x="0" y="0"/>
                <a:chExt cx="202611" cy="82492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6" name="Group 46"/>
              <p:cNvGrpSpPr/>
              <p:nvPr/>
            </p:nvGrpSpPr>
            <p:grpSpPr>
              <a:xfrm>
                <a:off x="11032318" y="7782929"/>
                <a:ext cx="627641" cy="255542"/>
                <a:chOff x="0" y="0"/>
                <a:chExt cx="202611" cy="82492"/>
              </a:xfrm>
            </p:grpSpPr>
            <p:sp>
              <p:nvSpPr>
                <p:cNvPr id="47" name="Freeform 4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TextBox 4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49" name="Group 49"/>
              <p:cNvGrpSpPr/>
              <p:nvPr/>
            </p:nvGrpSpPr>
            <p:grpSpPr>
              <a:xfrm>
                <a:off x="11032318" y="7390565"/>
                <a:ext cx="627641" cy="255542"/>
                <a:chOff x="0" y="0"/>
                <a:chExt cx="202611" cy="82492"/>
              </a:xfrm>
            </p:grpSpPr>
            <p:sp>
              <p:nvSpPr>
                <p:cNvPr id="50" name="Freeform 5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TextBox 5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52" name="Group 52"/>
              <p:cNvGrpSpPr/>
              <p:nvPr/>
            </p:nvGrpSpPr>
            <p:grpSpPr>
              <a:xfrm>
                <a:off x="11032318" y="6998201"/>
                <a:ext cx="627641" cy="255542"/>
                <a:chOff x="0" y="0"/>
                <a:chExt cx="202611" cy="82492"/>
              </a:xfrm>
            </p:grpSpPr>
            <p:sp>
              <p:nvSpPr>
                <p:cNvPr id="53" name="Freeform 5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TextBox 5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55" name="Group 55"/>
              <p:cNvGrpSpPr/>
              <p:nvPr/>
            </p:nvGrpSpPr>
            <p:grpSpPr>
              <a:xfrm>
                <a:off x="11032318" y="6605837"/>
                <a:ext cx="627641" cy="255542"/>
                <a:chOff x="0" y="0"/>
                <a:chExt cx="202611" cy="82492"/>
              </a:xfrm>
            </p:grpSpPr>
            <p:sp>
              <p:nvSpPr>
                <p:cNvPr id="56" name="Freeform 5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TextBox 5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58" name="Group 58"/>
              <p:cNvGrpSpPr/>
              <p:nvPr/>
            </p:nvGrpSpPr>
            <p:grpSpPr>
              <a:xfrm>
                <a:off x="11032318" y="6213473"/>
                <a:ext cx="627641" cy="255542"/>
                <a:chOff x="0" y="0"/>
                <a:chExt cx="202611" cy="82492"/>
              </a:xfrm>
            </p:grpSpPr>
            <p:sp>
              <p:nvSpPr>
                <p:cNvPr id="59" name="Freeform 59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TextBox 60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171F6CC9-B063-580B-7E34-178F1EF6C018}"/>
                  </a:ext>
                </a:extLst>
              </p:cNvPr>
              <p:cNvGrpSpPr/>
              <p:nvPr/>
            </p:nvGrpSpPr>
            <p:grpSpPr>
              <a:xfrm>
                <a:off x="8152041" y="4089450"/>
                <a:ext cx="2744559" cy="5143573"/>
                <a:chOff x="6826626" y="4089450"/>
                <a:chExt cx="2744559" cy="5143573"/>
              </a:xfrm>
            </p:grpSpPr>
            <p:sp>
              <p:nvSpPr>
                <p:cNvPr id="61" name="TextBox 61"/>
                <p:cNvSpPr txBox="1"/>
                <p:nvPr/>
              </p:nvSpPr>
              <p:spPr>
                <a:xfrm>
                  <a:off x="7103999" y="8826501"/>
                  <a:ext cx="2381303" cy="40652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500"/>
                    </a:lnSpc>
                  </a:pPr>
                  <a:r>
                    <a:rPr lang="en-US" sz="2500" b="1" spc="250" dirty="0" err="1">
                      <a:solidFill>
                        <a:srgbClr val="4197CB"/>
                      </a:solidFill>
                      <a:latin typeface="Century Gothic" panose="020B0502020202020204" pitchFamily="34" charset="0"/>
                      <a:cs typeface="Poppins Semi-Bold"/>
                      <a:sym typeface="Poppins Semi-Bold"/>
                    </a:rPr>
                    <a:t>Advertencia</a:t>
                  </a:r>
                  <a:endParaRPr lang="en-US" sz="2500" b="1" spc="250" dirty="0">
                    <a:solidFill>
                      <a:srgbClr val="4197CB"/>
                    </a:solidFill>
                    <a:latin typeface="Century Gothic" panose="020B0502020202020204" pitchFamily="34" charset="0"/>
                    <a:cs typeface="Poppins Semi-Bold"/>
                    <a:sym typeface="Poppins Semi-Bold"/>
                  </a:endParaRPr>
                </a:p>
              </p:txBody>
            </p: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499BB65A-3386-5377-4331-DE98D1831A50}"/>
                    </a:ext>
                  </a:extLst>
                </p:cNvPr>
                <p:cNvGrpSpPr/>
                <p:nvPr/>
              </p:nvGrpSpPr>
              <p:grpSpPr>
                <a:xfrm>
                  <a:off x="6826626" y="4089450"/>
                  <a:ext cx="2744559" cy="4355661"/>
                  <a:chOff x="6628041" y="4089450"/>
                  <a:chExt cx="2744559" cy="4355661"/>
                </a:xfrm>
              </p:grpSpPr>
              <p:sp>
                <p:nvSpPr>
                  <p:cNvPr id="72" name="Freeform 72"/>
                  <p:cNvSpPr/>
                  <p:nvPr/>
                </p:nvSpPr>
                <p:spPr>
                  <a:xfrm>
                    <a:off x="6628041" y="4089450"/>
                    <a:ext cx="383462" cy="39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283" h="521509">
                        <a:moveTo>
                          <a:pt x="0" y="0"/>
                        </a:moveTo>
                        <a:lnTo>
                          <a:pt x="511283" y="0"/>
                        </a:lnTo>
                        <a:lnTo>
                          <a:pt x="511283" y="521509"/>
                        </a:lnTo>
                        <a:lnTo>
                          <a:pt x="0" y="52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76"/>
                  <p:cNvSpPr/>
                  <p:nvPr/>
                </p:nvSpPr>
                <p:spPr>
                  <a:xfrm>
                    <a:off x="6628041" y="4225781"/>
                    <a:ext cx="2625501" cy="421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0668" h="5625773">
                        <a:moveTo>
                          <a:pt x="0" y="0"/>
                        </a:moveTo>
                        <a:lnTo>
                          <a:pt x="3500668" y="0"/>
                        </a:lnTo>
                        <a:lnTo>
                          <a:pt x="3500668" y="5625773"/>
                        </a:lnTo>
                        <a:lnTo>
                          <a:pt x="0" y="56257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oup 77"/>
                  <p:cNvGrpSpPr/>
                  <p:nvPr/>
                </p:nvGrpSpPr>
                <p:grpSpPr>
                  <a:xfrm>
                    <a:off x="7222108" y="4889337"/>
                    <a:ext cx="1554461" cy="2053826"/>
                    <a:chOff x="0" y="0"/>
                    <a:chExt cx="756392" cy="999380"/>
                  </a:xfrm>
                </p:grpSpPr>
                <p:sp>
                  <p:nvSpPr>
                    <p:cNvPr id="78" name="Freeform 78"/>
                    <p:cNvSpPr/>
                    <p:nvPr/>
                  </p:nvSpPr>
                  <p:spPr>
                    <a:xfrm>
                      <a:off x="0" y="0"/>
                      <a:ext cx="756392" cy="99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6392" h="999380">
                          <a:moveTo>
                            <a:pt x="0" y="0"/>
                          </a:moveTo>
                          <a:lnTo>
                            <a:pt x="756392" y="0"/>
                          </a:lnTo>
                          <a:lnTo>
                            <a:pt x="756392" y="999380"/>
                          </a:lnTo>
                          <a:lnTo>
                            <a:pt x="0" y="999380"/>
                          </a:lnTo>
                          <a:close/>
                        </a:path>
                      </a:pathLst>
                    </a:custGeom>
                    <a:blipFill>
                      <a:blip r:embed="rId6"/>
                      <a:stretch>
                        <a:fillRect t="-397" b="-397"/>
                      </a:stretch>
                    </a:blipFill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1" name="Freeform 72">
                    <a:extLst>
                      <a:ext uri="{FF2B5EF4-FFF2-40B4-BE49-F238E27FC236}">
                        <a16:creationId xmlns:a16="http://schemas.microsoft.com/office/drawing/2014/main" id="{2024F767-E780-2164-B607-3B0A4668A4AB}"/>
                      </a:ext>
                    </a:extLst>
                  </p:cNvPr>
                  <p:cNvSpPr/>
                  <p:nvPr/>
                </p:nvSpPr>
                <p:spPr>
                  <a:xfrm flipH="1">
                    <a:off x="8989138" y="4089450"/>
                    <a:ext cx="383462" cy="39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283" h="521509">
                        <a:moveTo>
                          <a:pt x="0" y="0"/>
                        </a:moveTo>
                        <a:lnTo>
                          <a:pt x="511283" y="0"/>
                        </a:lnTo>
                        <a:lnTo>
                          <a:pt x="511283" y="521509"/>
                        </a:lnTo>
                        <a:lnTo>
                          <a:pt x="0" y="52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08D5E3E-894A-453C-523A-E57F1824D5F9}"/>
                </a:ext>
              </a:extLst>
            </p:cNvPr>
            <p:cNvGrpSpPr/>
            <p:nvPr/>
          </p:nvGrpSpPr>
          <p:grpSpPr>
            <a:xfrm>
              <a:off x="13748920" y="4066568"/>
              <a:ext cx="3510380" cy="5166455"/>
              <a:chOff x="13748920" y="4066568"/>
              <a:chExt cx="3510380" cy="5166455"/>
            </a:xfrm>
          </p:grpSpPr>
          <p:grpSp>
            <p:nvGrpSpPr>
              <p:cNvPr id="80" name="Group 80"/>
              <p:cNvGrpSpPr/>
              <p:nvPr/>
            </p:nvGrpSpPr>
            <p:grpSpPr>
              <a:xfrm>
                <a:off x="16631659" y="8175293"/>
                <a:ext cx="627641" cy="255542"/>
                <a:chOff x="0" y="0"/>
                <a:chExt cx="202611" cy="82492"/>
              </a:xfrm>
            </p:grpSpPr>
            <p:sp>
              <p:nvSpPr>
                <p:cNvPr id="81" name="Freeform 81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TextBox 82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83" name="Group 83"/>
              <p:cNvGrpSpPr/>
              <p:nvPr/>
            </p:nvGrpSpPr>
            <p:grpSpPr>
              <a:xfrm>
                <a:off x="16631659" y="7782929"/>
                <a:ext cx="627641" cy="255542"/>
                <a:chOff x="0" y="0"/>
                <a:chExt cx="202611" cy="82492"/>
              </a:xfrm>
            </p:grpSpPr>
            <p:sp>
              <p:nvSpPr>
                <p:cNvPr id="84" name="Freeform 8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TextBox 8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86" name="Group 86"/>
              <p:cNvGrpSpPr/>
              <p:nvPr/>
            </p:nvGrpSpPr>
            <p:grpSpPr>
              <a:xfrm>
                <a:off x="16631659" y="7390565"/>
                <a:ext cx="627641" cy="255542"/>
                <a:chOff x="0" y="0"/>
                <a:chExt cx="202611" cy="82492"/>
              </a:xfrm>
            </p:grpSpPr>
            <p:sp>
              <p:nvSpPr>
                <p:cNvPr id="87" name="Freeform 8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TextBox 8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89" name="Group 89"/>
              <p:cNvGrpSpPr/>
              <p:nvPr/>
            </p:nvGrpSpPr>
            <p:grpSpPr>
              <a:xfrm>
                <a:off x="16631659" y="6998200"/>
                <a:ext cx="627641" cy="255542"/>
                <a:chOff x="0" y="0"/>
                <a:chExt cx="202611" cy="82492"/>
              </a:xfrm>
            </p:grpSpPr>
            <p:sp>
              <p:nvSpPr>
                <p:cNvPr id="90" name="Freeform 9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TextBox 9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92" name="Group 92"/>
              <p:cNvGrpSpPr/>
              <p:nvPr/>
            </p:nvGrpSpPr>
            <p:grpSpPr>
              <a:xfrm>
                <a:off x="16631659" y="6605836"/>
                <a:ext cx="627641" cy="255542"/>
                <a:chOff x="0" y="0"/>
                <a:chExt cx="202611" cy="82492"/>
              </a:xfrm>
            </p:grpSpPr>
            <p:sp>
              <p:nvSpPr>
                <p:cNvPr id="93" name="Freeform 9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TextBox 9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95" name="Group 95"/>
              <p:cNvGrpSpPr/>
              <p:nvPr/>
            </p:nvGrpSpPr>
            <p:grpSpPr>
              <a:xfrm>
                <a:off x="16631659" y="6213472"/>
                <a:ext cx="627641" cy="255542"/>
                <a:chOff x="0" y="0"/>
                <a:chExt cx="202611" cy="82492"/>
              </a:xfrm>
            </p:grpSpPr>
            <p:sp>
              <p:nvSpPr>
                <p:cNvPr id="96" name="Freeform 9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TextBox 9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/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E15F802-2BCF-3730-D87B-B61F5617882C}"/>
                  </a:ext>
                </a:extLst>
              </p:cNvPr>
              <p:cNvGrpSpPr/>
              <p:nvPr/>
            </p:nvGrpSpPr>
            <p:grpSpPr>
              <a:xfrm>
                <a:off x="13748920" y="4066568"/>
                <a:ext cx="2710280" cy="5166455"/>
                <a:chOff x="12390110" y="4066568"/>
                <a:chExt cx="2710280" cy="5166455"/>
              </a:xfrm>
            </p:grpSpPr>
            <p:sp>
              <p:nvSpPr>
                <p:cNvPr id="98" name="TextBox 98"/>
                <p:cNvSpPr txBox="1"/>
                <p:nvPr/>
              </p:nvSpPr>
              <p:spPr>
                <a:xfrm>
                  <a:off x="12982798" y="8826501"/>
                  <a:ext cx="1524905" cy="40652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500"/>
                    </a:lnSpc>
                  </a:pPr>
                  <a:r>
                    <a:rPr lang="en-US" sz="2500" b="1" spc="250" dirty="0">
                      <a:solidFill>
                        <a:srgbClr val="4197CB"/>
                      </a:solidFill>
                      <a:latin typeface="Century Gothic" panose="020B0502020202020204" pitchFamily="34" charset="0"/>
                      <a:cs typeface="Poppins Semi-Bold"/>
                      <a:sym typeface="Poppins Semi-Bold"/>
                    </a:rPr>
                    <a:t>Peligro</a:t>
                  </a:r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B90D0F55-6629-2DB9-DF20-DE485B6E428E}"/>
                    </a:ext>
                  </a:extLst>
                </p:cNvPr>
                <p:cNvGrpSpPr/>
                <p:nvPr/>
              </p:nvGrpSpPr>
              <p:grpSpPr>
                <a:xfrm>
                  <a:off x="12390110" y="4066568"/>
                  <a:ext cx="2710280" cy="4364268"/>
                  <a:chOff x="12227382" y="4066568"/>
                  <a:chExt cx="2710280" cy="4364268"/>
                </a:xfrm>
              </p:grpSpPr>
              <p:sp>
                <p:nvSpPr>
                  <p:cNvPr id="109" name="Freeform 109"/>
                  <p:cNvSpPr/>
                  <p:nvPr/>
                </p:nvSpPr>
                <p:spPr>
                  <a:xfrm>
                    <a:off x="12227382" y="4075175"/>
                    <a:ext cx="383462" cy="39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283" h="521509">
                        <a:moveTo>
                          <a:pt x="0" y="0"/>
                        </a:moveTo>
                        <a:lnTo>
                          <a:pt x="511283" y="0"/>
                        </a:lnTo>
                        <a:lnTo>
                          <a:pt x="511283" y="521509"/>
                        </a:lnTo>
                        <a:lnTo>
                          <a:pt x="0" y="52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13"/>
                  <p:cNvSpPr/>
                  <p:nvPr/>
                </p:nvSpPr>
                <p:spPr>
                  <a:xfrm>
                    <a:off x="12227382" y="4211506"/>
                    <a:ext cx="2625501" cy="4219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0668" h="5625773">
                        <a:moveTo>
                          <a:pt x="0" y="0"/>
                        </a:moveTo>
                        <a:lnTo>
                          <a:pt x="3500668" y="0"/>
                        </a:lnTo>
                        <a:lnTo>
                          <a:pt x="3500668" y="5625773"/>
                        </a:lnTo>
                        <a:lnTo>
                          <a:pt x="0" y="56257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4" name="Group 114"/>
                  <p:cNvGrpSpPr/>
                  <p:nvPr/>
                </p:nvGrpSpPr>
                <p:grpSpPr>
                  <a:xfrm>
                    <a:off x="12821449" y="4875062"/>
                    <a:ext cx="1554461" cy="2053826"/>
                    <a:chOff x="0" y="0"/>
                    <a:chExt cx="756392" cy="999380"/>
                  </a:xfrm>
                </p:grpSpPr>
                <p:sp>
                  <p:nvSpPr>
                    <p:cNvPr id="115" name="Freeform 115"/>
                    <p:cNvSpPr/>
                    <p:nvPr/>
                  </p:nvSpPr>
                  <p:spPr>
                    <a:xfrm>
                      <a:off x="0" y="0"/>
                      <a:ext cx="756392" cy="9993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6392" h="999380">
                          <a:moveTo>
                            <a:pt x="0" y="0"/>
                          </a:moveTo>
                          <a:lnTo>
                            <a:pt x="756392" y="0"/>
                          </a:lnTo>
                          <a:lnTo>
                            <a:pt x="756392" y="999380"/>
                          </a:lnTo>
                          <a:lnTo>
                            <a:pt x="0" y="999380"/>
                          </a:lnTo>
                          <a:close/>
                        </a:path>
                      </a:pathLst>
                    </a:custGeom>
                    <a:blipFill>
                      <a:blip r:embed="rId7"/>
                      <a:stretch>
                        <a:fillRect t="-487" b="-487"/>
                      </a:stretch>
                    </a:blipFill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25" name="Freeform 109">
                    <a:extLst>
                      <a:ext uri="{FF2B5EF4-FFF2-40B4-BE49-F238E27FC236}">
                        <a16:creationId xmlns:a16="http://schemas.microsoft.com/office/drawing/2014/main" id="{D3231E7C-C29A-AADE-8541-DB534B3C24FA}"/>
                      </a:ext>
                    </a:extLst>
                  </p:cNvPr>
                  <p:cNvSpPr/>
                  <p:nvPr/>
                </p:nvSpPr>
                <p:spPr>
                  <a:xfrm flipH="1">
                    <a:off x="14554200" y="4066568"/>
                    <a:ext cx="383462" cy="39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1283" h="521509">
                        <a:moveTo>
                          <a:pt x="0" y="0"/>
                        </a:moveTo>
                        <a:lnTo>
                          <a:pt x="511283" y="0"/>
                        </a:lnTo>
                        <a:lnTo>
                          <a:pt x="511283" y="521509"/>
                        </a:lnTo>
                        <a:lnTo>
                          <a:pt x="0" y="5215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505673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>
            <a:off x="0" y="0"/>
            <a:ext cx="18288000" cy="2729997"/>
            <a:chOff x="0" y="0"/>
            <a:chExt cx="4816593" cy="71901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16592" cy="719012"/>
            </a:xfrm>
            <a:custGeom>
              <a:avLst/>
              <a:gdLst/>
              <a:ahLst/>
              <a:cxnLst/>
              <a:rect l="l" t="t" r="r" b="b"/>
              <a:pathLst>
                <a:path w="4816592" h="719012">
                  <a:moveTo>
                    <a:pt x="0" y="0"/>
                  </a:moveTo>
                  <a:lnTo>
                    <a:pt x="4816592" y="0"/>
                  </a:lnTo>
                  <a:lnTo>
                    <a:pt x="4816592" y="719012"/>
                  </a:lnTo>
                  <a:lnTo>
                    <a:pt x="0" y="719012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816593" cy="7571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0" y="0"/>
            <a:ext cx="18288000" cy="2729997"/>
          </a:xfrm>
          <a:custGeom>
            <a:avLst/>
            <a:gdLst/>
            <a:ahLst/>
            <a:cxnLst/>
            <a:rect l="l" t="t" r="r" b="b"/>
            <a:pathLst>
              <a:path w="18288000" h="2729997">
                <a:moveTo>
                  <a:pt x="0" y="0"/>
                </a:moveTo>
                <a:lnTo>
                  <a:pt x="18288000" y="0"/>
                </a:lnTo>
                <a:lnTo>
                  <a:pt x="18288000" y="2729997"/>
                </a:lnTo>
                <a:lnTo>
                  <a:pt x="0" y="27299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336" b="-263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TextBox 116"/>
          <p:cNvSpPr txBox="1"/>
          <p:nvPr/>
        </p:nvSpPr>
        <p:spPr>
          <a:xfrm>
            <a:off x="5867618" y="733094"/>
            <a:ext cx="6552759" cy="1263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Alertas</a:t>
            </a:r>
            <a:r>
              <a:rPr lang="en-US" sz="7500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Masivas</a:t>
            </a:r>
            <a:endParaRPr lang="en-US" sz="7500" b="1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EF72082-EE88-472F-B87C-D53C0EC3E74B}"/>
              </a:ext>
            </a:extLst>
          </p:cNvPr>
          <p:cNvGrpSpPr/>
          <p:nvPr/>
        </p:nvGrpSpPr>
        <p:grpSpPr>
          <a:xfrm>
            <a:off x="1569084" y="3006617"/>
            <a:ext cx="15149832" cy="6227624"/>
            <a:chOff x="1614168" y="3006617"/>
            <a:chExt cx="15149832" cy="6227624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285720D-4801-F986-40FD-EFC4FEDF039B}"/>
                </a:ext>
              </a:extLst>
            </p:cNvPr>
            <p:cNvGrpSpPr/>
            <p:nvPr/>
          </p:nvGrpSpPr>
          <p:grpSpPr>
            <a:xfrm>
              <a:off x="7479379" y="3020892"/>
              <a:ext cx="3660621" cy="6212131"/>
              <a:chOff x="7999338" y="3020892"/>
              <a:chExt cx="3660621" cy="6212131"/>
            </a:xfrm>
          </p:grpSpPr>
          <p:grpSp>
            <p:nvGrpSpPr>
              <p:cNvPr id="43" name="Group 43"/>
              <p:cNvGrpSpPr/>
              <p:nvPr/>
            </p:nvGrpSpPr>
            <p:grpSpPr>
              <a:xfrm>
                <a:off x="11032318" y="8175293"/>
                <a:ext cx="627641" cy="255542"/>
                <a:chOff x="0" y="0"/>
                <a:chExt cx="202611" cy="82492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46" name="Group 46"/>
              <p:cNvGrpSpPr/>
              <p:nvPr/>
            </p:nvGrpSpPr>
            <p:grpSpPr>
              <a:xfrm>
                <a:off x="11032318" y="7782929"/>
                <a:ext cx="627641" cy="255542"/>
                <a:chOff x="0" y="0"/>
                <a:chExt cx="202611" cy="82492"/>
              </a:xfrm>
            </p:grpSpPr>
            <p:sp>
              <p:nvSpPr>
                <p:cNvPr id="47" name="Freeform 4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8" name="TextBox 4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49" name="Group 49"/>
              <p:cNvGrpSpPr/>
              <p:nvPr/>
            </p:nvGrpSpPr>
            <p:grpSpPr>
              <a:xfrm>
                <a:off x="11032318" y="7390565"/>
                <a:ext cx="627641" cy="255542"/>
                <a:chOff x="0" y="0"/>
                <a:chExt cx="202611" cy="82492"/>
              </a:xfrm>
            </p:grpSpPr>
            <p:sp>
              <p:nvSpPr>
                <p:cNvPr id="50" name="Freeform 5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1" name="TextBox 5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2" name="Group 52"/>
              <p:cNvGrpSpPr/>
              <p:nvPr/>
            </p:nvGrpSpPr>
            <p:grpSpPr>
              <a:xfrm>
                <a:off x="11032318" y="6998201"/>
                <a:ext cx="627641" cy="255542"/>
                <a:chOff x="0" y="0"/>
                <a:chExt cx="202611" cy="82492"/>
              </a:xfrm>
            </p:grpSpPr>
            <p:sp>
              <p:nvSpPr>
                <p:cNvPr id="53" name="Freeform 5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4" name="TextBox 5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5" name="Group 55"/>
              <p:cNvGrpSpPr/>
              <p:nvPr/>
            </p:nvGrpSpPr>
            <p:grpSpPr>
              <a:xfrm>
                <a:off x="11032318" y="6605837"/>
                <a:ext cx="627641" cy="255542"/>
                <a:chOff x="0" y="0"/>
                <a:chExt cx="202611" cy="82492"/>
              </a:xfrm>
            </p:grpSpPr>
            <p:sp>
              <p:nvSpPr>
                <p:cNvPr id="56" name="Freeform 5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7" name="TextBox 5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58" name="Group 58"/>
              <p:cNvGrpSpPr/>
              <p:nvPr/>
            </p:nvGrpSpPr>
            <p:grpSpPr>
              <a:xfrm>
                <a:off x="11032318" y="6213473"/>
                <a:ext cx="627641" cy="255542"/>
                <a:chOff x="0" y="0"/>
                <a:chExt cx="202611" cy="82492"/>
              </a:xfrm>
            </p:grpSpPr>
            <p:sp>
              <p:nvSpPr>
                <p:cNvPr id="59" name="Freeform 59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0" name="TextBox 60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E1C2A6D-BA71-10C3-EC95-F8A8EB150841}"/>
                  </a:ext>
                </a:extLst>
              </p:cNvPr>
              <p:cNvGrpSpPr/>
              <p:nvPr/>
            </p:nvGrpSpPr>
            <p:grpSpPr>
              <a:xfrm>
                <a:off x="7999338" y="3020892"/>
                <a:ext cx="3032980" cy="6212131"/>
                <a:chOff x="7999338" y="3020892"/>
                <a:chExt cx="3032980" cy="6212131"/>
              </a:xfrm>
            </p:grpSpPr>
            <p:sp>
              <p:nvSpPr>
                <p:cNvPr id="61" name="TextBox 61"/>
                <p:cNvSpPr txBox="1"/>
                <p:nvPr/>
              </p:nvSpPr>
              <p:spPr>
                <a:xfrm>
                  <a:off x="8314720" y="8826501"/>
                  <a:ext cx="2389795" cy="40652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500"/>
                    </a:lnSpc>
                  </a:pPr>
                  <a:r>
                    <a:rPr lang="en-US" sz="2500" b="1" spc="250" dirty="0" err="1">
                      <a:solidFill>
                        <a:srgbClr val="4197CB"/>
                      </a:solidFill>
                      <a:latin typeface="Century Gothic" panose="020B0502020202020204" pitchFamily="34" charset="0"/>
                      <a:ea typeface="Poppins Semi-Bold"/>
                      <a:cs typeface="Poppins Semi-Bold"/>
                      <a:sym typeface="Poppins Semi-Bold"/>
                    </a:rPr>
                    <a:t>Advertencia</a:t>
                  </a:r>
                  <a:endParaRPr lang="en-US" sz="2500" b="1" spc="250" dirty="0">
                    <a:solidFill>
                      <a:srgbClr val="4197CB"/>
                    </a:solidFill>
                    <a:latin typeface="Century Gothic" panose="020B0502020202020204" pitchFamily="34" charset="0"/>
                    <a:ea typeface="Poppins Semi-Bold"/>
                    <a:cs typeface="Poppins Semi-Bold"/>
                    <a:sym typeface="Poppins Semi-Bold"/>
                  </a:endParaRPr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7DBFDEC5-F277-276B-BFED-2E4D2F0CDBE1}"/>
                    </a:ext>
                  </a:extLst>
                </p:cNvPr>
                <p:cNvGrpSpPr/>
                <p:nvPr/>
              </p:nvGrpSpPr>
              <p:grpSpPr>
                <a:xfrm>
                  <a:off x="7999338" y="3020892"/>
                  <a:ext cx="3032980" cy="5298534"/>
                  <a:chOff x="7999338" y="3020892"/>
                  <a:chExt cx="3032980" cy="5298534"/>
                </a:xfrm>
              </p:grpSpPr>
              <p:grpSp>
                <p:nvGrpSpPr>
                  <p:cNvPr id="62" name="Group 62"/>
                  <p:cNvGrpSpPr>
                    <a:grpSpLocks noChangeAspect="1"/>
                  </p:cNvGrpSpPr>
                  <p:nvPr/>
                </p:nvGrpSpPr>
                <p:grpSpPr>
                  <a:xfrm>
                    <a:off x="8194669" y="3274742"/>
                    <a:ext cx="2549531" cy="5044684"/>
                    <a:chOff x="0" y="0"/>
                    <a:chExt cx="2620010" cy="5184140"/>
                  </a:xfrm>
                </p:grpSpPr>
                <p:sp>
                  <p:nvSpPr>
                    <p:cNvPr id="63" name="Freeform 63"/>
                    <p:cNvSpPr/>
                    <p:nvPr/>
                  </p:nvSpPr>
                  <p:spPr>
                    <a:xfrm>
                      <a:off x="53340" y="25400"/>
                      <a:ext cx="2513330" cy="51320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3330" h="5132070">
                          <a:moveTo>
                            <a:pt x="2159000" y="0"/>
                          </a:moveTo>
                          <a:lnTo>
                            <a:pt x="354330" y="0"/>
                          </a:lnTo>
                          <a:cubicBezTo>
                            <a:pt x="158750" y="0"/>
                            <a:pt x="0" y="158750"/>
                            <a:pt x="0" y="354330"/>
                          </a:cubicBezTo>
                          <a:lnTo>
                            <a:pt x="0" y="4777740"/>
                          </a:lnTo>
                          <a:cubicBezTo>
                            <a:pt x="0" y="4973320"/>
                            <a:pt x="158750" y="5132070"/>
                            <a:pt x="354330" y="5132070"/>
                          </a:cubicBezTo>
                          <a:lnTo>
                            <a:pt x="2159000" y="5132070"/>
                          </a:lnTo>
                          <a:cubicBezTo>
                            <a:pt x="2354580" y="5132070"/>
                            <a:pt x="2513330" y="4973320"/>
                            <a:pt x="2513330" y="4777740"/>
                          </a:cubicBezTo>
                          <a:lnTo>
                            <a:pt x="2513330" y="354330"/>
                          </a:lnTo>
                          <a:cubicBezTo>
                            <a:pt x="2513330" y="158750"/>
                            <a:pt x="2354580" y="0"/>
                            <a:pt x="2159000" y="0"/>
                          </a:cubicBezTo>
                          <a:close/>
                          <a:moveTo>
                            <a:pt x="1558290" y="162560"/>
                          </a:moveTo>
                          <a:cubicBezTo>
                            <a:pt x="1576070" y="162560"/>
                            <a:pt x="1590040" y="176530"/>
                            <a:pt x="1590040" y="194310"/>
                          </a:cubicBezTo>
                          <a:cubicBezTo>
                            <a:pt x="1590040" y="212090"/>
                            <a:pt x="1576070" y="226060"/>
                            <a:pt x="1558290" y="226060"/>
                          </a:cubicBezTo>
                          <a:cubicBezTo>
                            <a:pt x="1540510" y="226060"/>
                            <a:pt x="1526540" y="212090"/>
                            <a:pt x="1526540" y="194310"/>
                          </a:cubicBezTo>
                          <a:cubicBezTo>
                            <a:pt x="1526540" y="176530"/>
                            <a:pt x="1541780" y="162560"/>
                            <a:pt x="1558290" y="162560"/>
                          </a:cubicBezTo>
                          <a:close/>
                          <a:moveTo>
                            <a:pt x="1089660" y="172720"/>
                          </a:moveTo>
                          <a:lnTo>
                            <a:pt x="1394460" y="172720"/>
                          </a:lnTo>
                          <a:cubicBezTo>
                            <a:pt x="1405890" y="172720"/>
                            <a:pt x="1416050" y="181610"/>
                            <a:pt x="1416050" y="194310"/>
                          </a:cubicBezTo>
                          <a:cubicBezTo>
                            <a:pt x="1416050" y="207010"/>
                            <a:pt x="1405890" y="215900"/>
                            <a:pt x="1394460" y="215900"/>
                          </a:cubicBezTo>
                          <a:lnTo>
                            <a:pt x="1089660" y="215900"/>
                          </a:lnTo>
                          <a:cubicBezTo>
                            <a:pt x="1078230" y="215900"/>
                            <a:pt x="1068070" y="207010"/>
                            <a:pt x="1068070" y="194310"/>
                          </a:cubicBezTo>
                          <a:cubicBezTo>
                            <a:pt x="1068070" y="181610"/>
                            <a:pt x="1078230" y="172720"/>
                            <a:pt x="1089660" y="172720"/>
                          </a:cubicBezTo>
                          <a:close/>
                          <a:moveTo>
                            <a:pt x="2383790" y="4798060"/>
                          </a:moveTo>
                          <a:cubicBezTo>
                            <a:pt x="2383790" y="4913630"/>
                            <a:pt x="2289810" y="5007610"/>
                            <a:pt x="2174240" y="5007610"/>
                          </a:cubicBezTo>
                          <a:lnTo>
                            <a:pt x="341630" y="5007610"/>
                          </a:lnTo>
                          <a:cubicBezTo>
                            <a:pt x="226060" y="5007610"/>
                            <a:pt x="132080" y="4913630"/>
                            <a:pt x="132080" y="4798060"/>
                          </a:cubicBezTo>
                          <a:lnTo>
                            <a:pt x="132080" y="340360"/>
                          </a:lnTo>
                          <a:cubicBezTo>
                            <a:pt x="132080" y="224790"/>
                            <a:pt x="226060" y="130810"/>
                            <a:pt x="341630" y="130810"/>
                          </a:cubicBezTo>
                          <a:lnTo>
                            <a:pt x="614680" y="130810"/>
                          </a:lnTo>
                          <a:lnTo>
                            <a:pt x="614680" y="187960"/>
                          </a:lnTo>
                          <a:cubicBezTo>
                            <a:pt x="614680" y="252730"/>
                            <a:pt x="668020" y="306070"/>
                            <a:pt x="732790" y="306070"/>
                          </a:cubicBezTo>
                          <a:lnTo>
                            <a:pt x="1783080" y="306070"/>
                          </a:lnTo>
                          <a:cubicBezTo>
                            <a:pt x="1847850" y="306070"/>
                            <a:pt x="1901190" y="252730"/>
                            <a:pt x="1901190" y="187960"/>
                          </a:cubicBezTo>
                          <a:lnTo>
                            <a:pt x="1901190" y="130810"/>
                          </a:lnTo>
                          <a:lnTo>
                            <a:pt x="2172970" y="130810"/>
                          </a:lnTo>
                          <a:cubicBezTo>
                            <a:pt x="2288540" y="130810"/>
                            <a:pt x="2382520" y="224790"/>
                            <a:pt x="2382520" y="340360"/>
                          </a:cubicBezTo>
                          <a:lnTo>
                            <a:pt x="2382520" y="479806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4" name="Freeform 64"/>
                    <p:cNvSpPr/>
                    <p:nvPr/>
                  </p:nvSpPr>
                  <p:spPr>
                    <a:xfrm>
                      <a:off x="185420" y="156210"/>
                      <a:ext cx="2251710" cy="4876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51710" h="4876800">
                          <a:moveTo>
                            <a:pt x="2040890" y="0"/>
                          </a:moveTo>
                          <a:lnTo>
                            <a:pt x="1769110" y="0"/>
                          </a:lnTo>
                          <a:lnTo>
                            <a:pt x="1769110" y="57150"/>
                          </a:lnTo>
                          <a:cubicBezTo>
                            <a:pt x="1769110" y="121920"/>
                            <a:pt x="1715770" y="175260"/>
                            <a:pt x="1651000" y="175260"/>
                          </a:cubicBezTo>
                          <a:lnTo>
                            <a:pt x="601980" y="175260"/>
                          </a:lnTo>
                          <a:cubicBezTo>
                            <a:pt x="537210" y="175260"/>
                            <a:pt x="483870" y="121920"/>
                            <a:pt x="483870" y="57150"/>
                          </a:cubicBezTo>
                          <a:lnTo>
                            <a:pt x="483870" y="0"/>
                          </a:lnTo>
                          <a:lnTo>
                            <a:pt x="209550" y="0"/>
                          </a:lnTo>
                          <a:cubicBezTo>
                            <a:pt x="93980" y="0"/>
                            <a:pt x="0" y="93980"/>
                            <a:pt x="0" y="209550"/>
                          </a:cubicBezTo>
                          <a:lnTo>
                            <a:pt x="0" y="4667250"/>
                          </a:lnTo>
                          <a:cubicBezTo>
                            <a:pt x="0" y="4782820"/>
                            <a:pt x="93980" y="4876800"/>
                            <a:pt x="209550" y="4876800"/>
                          </a:cubicBezTo>
                          <a:lnTo>
                            <a:pt x="2040890" y="4876800"/>
                          </a:lnTo>
                          <a:cubicBezTo>
                            <a:pt x="2156460" y="4876800"/>
                            <a:pt x="2250440" y="4782820"/>
                            <a:pt x="2250440" y="4667250"/>
                          </a:cubicBezTo>
                          <a:lnTo>
                            <a:pt x="2250440" y="209550"/>
                          </a:lnTo>
                          <a:cubicBezTo>
                            <a:pt x="2251710" y="93980"/>
                            <a:pt x="2157730" y="0"/>
                            <a:pt x="2040890" y="0"/>
                          </a:cubicBezTo>
                          <a:close/>
                        </a:path>
                      </a:pathLst>
                    </a:custGeom>
                    <a:blipFill>
                      <a:blip r:embed="rId4"/>
                      <a:stretch>
                        <a:fillRect t="-1273" b="-1273"/>
                      </a:stretch>
                    </a:blip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5" name="Freeform 65"/>
                    <p:cNvSpPr/>
                    <p:nvPr/>
                  </p:nvSpPr>
                  <p:spPr>
                    <a:xfrm>
                      <a:off x="1121410" y="198120"/>
                      <a:ext cx="347980" cy="431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7980" h="43180">
                          <a:moveTo>
                            <a:pt x="326390" y="0"/>
                          </a:moveTo>
                          <a:lnTo>
                            <a:pt x="21590" y="0"/>
                          </a:lnTo>
                          <a:cubicBezTo>
                            <a:pt x="10160" y="0"/>
                            <a:pt x="0" y="8890"/>
                            <a:pt x="0" y="21590"/>
                          </a:cubicBezTo>
                          <a:cubicBezTo>
                            <a:pt x="0" y="34290"/>
                            <a:pt x="10160" y="43180"/>
                            <a:pt x="21590" y="43180"/>
                          </a:cubicBezTo>
                          <a:lnTo>
                            <a:pt x="326390" y="43180"/>
                          </a:lnTo>
                          <a:cubicBezTo>
                            <a:pt x="337820" y="43180"/>
                            <a:pt x="347980" y="34290"/>
                            <a:pt x="347980" y="21590"/>
                          </a:cubicBezTo>
                          <a:cubicBezTo>
                            <a:pt x="347980" y="8890"/>
                            <a:pt x="337820" y="0"/>
                            <a:pt x="326390" y="0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6" name="Freeform 66"/>
                    <p:cNvSpPr/>
                    <p:nvPr/>
                  </p:nvSpPr>
                  <p:spPr>
                    <a:xfrm>
                      <a:off x="1578312" y="187909"/>
                      <a:ext cx="66636" cy="636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36" h="63602">
                          <a:moveTo>
                            <a:pt x="33318" y="51"/>
                          </a:moveTo>
                          <a:cubicBezTo>
                            <a:pt x="21941" y="0"/>
                            <a:pt x="11406" y="6040"/>
                            <a:pt x="5703" y="15885"/>
                          </a:cubicBezTo>
                          <a:cubicBezTo>
                            <a:pt x="0" y="25729"/>
                            <a:pt x="0" y="37873"/>
                            <a:pt x="5703" y="47717"/>
                          </a:cubicBezTo>
                          <a:cubicBezTo>
                            <a:pt x="11406" y="57562"/>
                            <a:pt x="21941" y="63602"/>
                            <a:pt x="33318" y="63551"/>
                          </a:cubicBezTo>
                          <a:cubicBezTo>
                            <a:pt x="44695" y="63602"/>
                            <a:pt x="55230" y="57562"/>
                            <a:pt x="60933" y="47717"/>
                          </a:cubicBezTo>
                          <a:cubicBezTo>
                            <a:pt x="66636" y="37873"/>
                            <a:pt x="66636" y="25729"/>
                            <a:pt x="60933" y="15885"/>
                          </a:cubicBezTo>
                          <a:cubicBezTo>
                            <a:pt x="55230" y="6040"/>
                            <a:pt x="44695" y="0"/>
                            <a:pt x="33318" y="51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7" name="Freeform 67"/>
                    <p:cNvSpPr/>
                    <p:nvPr/>
                  </p:nvSpPr>
                  <p:spPr>
                    <a:xfrm>
                      <a:off x="0" y="685800"/>
                      <a:ext cx="27940" cy="2133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213360">
                          <a:moveTo>
                            <a:pt x="0" y="26670"/>
                          </a:moveTo>
                          <a:lnTo>
                            <a:pt x="0" y="185420"/>
                          </a:lnTo>
                          <a:cubicBezTo>
                            <a:pt x="0" y="200660"/>
                            <a:pt x="12700" y="213360"/>
                            <a:pt x="27940" y="21336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8" name="Freeform 68"/>
                    <p:cNvSpPr/>
                    <p:nvPr/>
                  </p:nvSpPr>
                  <p:spPr>
                    <a:xfrm>
                      <a:off x="0" y="1057910"/>
                      <a:ext cx="27940" cy="3848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4810">
                          <a:moveTo>
                            <a:pt x="0" y="26670"/>
                          </a:moveTo>
                          <a:lnTo>
                            <a:pt x="0" y="356870"/>
                          </a:lnTo>
                          <a:cubicBezTo>
                            <a:pt x="0" y="372110"/>
                            <a:pt x="12700" y="384810"/>
                            <a:pt x="27940" y="38481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69" name="Freeform 69"/>
                    <p:cNvSpPr/>
                    <p:nvPr/>
                  </p:nvSpPr>
                  <p:spPr>
                    <a:xfrm>
                      <a:off x="0" y="1526540"/>
                      <a:ext cx="27940" cy="3860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6080">
                          <a:moveTo>
                            <a:pt x="0" y="27940"/>
                          </a:moveTo>
                          <a:lnTo>
                            <a:pt x="0" y="358140"/>
                          </a:lnTo>
                          <a:cubicBezTo>
                            <a:pt x="0" y="373380"/>
                            <a:pt x="12700" y="386080"/>
                            <a:pt x="27940" y="38608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2700"/>
                            <a:pt x="0" y="2794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70" name="Freeform 70"/>
                    <p:cNvSpPr/>
                    <p:nvPr/>
                  </p:nvSpPr>
                  <p:spPr>
                    <a:xfrm>
                      <a:off x="2592070" y="1184910"/>
                      <a:ext cx="27940" cy="61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618490">
                          <a:moveTo>
                            <a:pt x="0" y="0"/>
                          </a:moveTo>
                          <a:lnTo>
                            <a:pt x="0" y="618490"/>
                          </a:lnTo>
                          <a:cubicBezTo>
                            <a:pt x="15240" y="618490"/>
                            <a:pt x="27940" y="605790"/>
                            <a:pt x="27940" y="590550"/>
                          </a:cubicBezTo>
                          <a:lnTo>
                            <a:pt x="27940" y="27940"/>
                          </a:lnTo>
                          <a:cubicBezTo>
                            <a:pt x="27940" y="12700"/>
                            <a:pt x="1524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71" name="Freeform 71"/>
                    <p:cNvSpPr/>
                    <p:nvPr/>
                  </p:nvSpPr>
                  <p:spPr>
                    <a:xfrm>
                      <a:off x="27940" y="0"/>
                      <a:ext cx="2564130" cy="5182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4130" h="5182870">
                          <a:moveTo>
                            <a:pt x="2564130" y="1184910"/>
                          </a:moveTo>
                          <a:lnTo>
                            <a:pt x="2564130" y="379730"/>
                          </a:lnTo>
                          <a:cubicBezTo>
                            <a:pt x="2564130" y="353060"/>
                            <a:pt x="2561590" y="327660"/>
                            <a:pt x="2556510" y="303530"/>
                          </a:cubicBezTo>
                          <a:cubicBezTo>
                            <a:pt x="2553970" y="290830"/>
                            <a:pt x="2551430" y="279400"/>
                            <a:pt x="2547620" y="266700"/>
                          </a:cubicBezTo>
                          <a:cubicBezTo>
                            <a:pt x="2542540" y="248920"/>
                            <a:pt x="2534920" y="231140"/>
                            <a:pt x="2527300" y="214630"/>
                          </a:cubicBezTo>
                          <a:cubicBezTo>
                            <a:pt x="2522220" y="203200"/>
                            <a:pt x="2515870" y="193040"/>
                            <a:pt x="2509520" y="182880"/>
                          </a:cubicBezTo>
                          <a:cubicBezTo>
                            <a:pt x="2503170" y="172720"/>
                            <a:pt x="2496820" y="162560"/>
                            <a:pt x="2489200" y="152400"/>
                          </a:cubicBezTo>
                          <a:cubicBezTo>
                            <a:pt x="2477770" y="137160"/>
                            <a:pt x="2466340" y="124460"/>
                            <a:pt x="2453640" y="110490"/>
                          </a:cubicBezTo>
                          <a:cubicBezTo>
                            <a:pt x="2444750" y="101600"/>
                            <a:pt x="2435860" y="93980"/>
                            <a:pt x="2426970" y="86360"/>
                          </a:cubicBezTo>
                          <a:cubicBezTo>
                            <a:pt x="2360930" y="31750"/>
                            <a:pt x="2277110" y="0"/>
                            <a:pt x="2185670" y="0"/>
                          </a:cubicBezTo>
                          <a:lnTo>
                            <a:pt x="379730" y="0"/>
                          </a:lnTo>
                          <a:cubicBezTo>
                            <a:pt x="288290" y="0"/>
                            <a:pt x="203200" y="33020"/>
                            <a:pt x="138430" y="86360"/>
                          </a:cubicBezTo>
                          <a:cubicBezTo>
                            <a:pt x="129540" y="93980"/>
                            <a:pt x="120650" y="102870"/>
                            <a:pt x="111760" y="110490"/>
                          </a:cubicBezTo>
                          <a:cubicBezTo>
                            <a:pt x="99060" y="123190"/>
                            <a:pt x="86360" y="137160"/>
                            <a:pt x="76200" y="152400"/>
                          </a:cubicBezTo>
                          <a:cubicBezTo>
                            <a:pt x="68580" y="162560"/>
                            <a:pt x="62230" y="172720"/>
                            <a:pt x="55880" y="182880"/>
                          </a:cubicBezTo>
                          <a:cubicBezTo>
                            <a:pt x="49530" y="193040"/>
                            <a:pt x="43180" y="204470"/>
                            <a:pt x="38100" y="214630"/>
                          </a:cubicBezTo>
                          <a:cubicBezTo>
                            <a:pt x="29210" y="232410"/>
                            <a:pt x="22860" y="248920"/>
                            <a:pt x="16510" y="266700"/>
                          </a:cubicBezTo>
                          <a:cubicBezTo>
                            <a:pt x="12700" y="279400"/>
                            <a:pt x="10160" y="290830"/>
                            <a:pt x="7620" y="303530"/>
                          </a:cubicBezTo>
                          <a:cubicBezTo>
                            <a:pt x="2540" y="327660"/>
                            <a:pt x="0" y="354330"/>
                            <a:pt x="0" y="379730"/>
                          </a:cubicBezTo>
                          <a:lnTo>
                            <a:pt x="0" y="4803140"/>
                          </a:lnTo>
                          <a:cubicBezTo>
                            <a:pt x="0" y="5012690"/>
                            <a:pt x="170180" y="5182870"/>
                            <a:pt x="379730" y="5182870"/>
                          </a:cubicBezTo>
                          <a:lnTo>
                            <a:pt x="2184400" y="5182870"/>
                          </a:lnTo>
                          <a:cubicBezTo>
                            <a:pt x="2393950" y="5182870"/>
                            <a:pt x="2564130" y="5012690"/>
                            <a:pt x="2564130" y="4803140"/>
                          </a:cubicBezTo>
                          <a:lnTo>
                            <a:pt x="2564130" y="1184910"/>
                          </a:lnTo>
                          <a:close/>
                          <a:moveTo>
                            <a:pt x="2538730" y="1184910"/>
                          </a:moveTo>
                          <a:lnTo>
                            <a:pt x="2538730" y="4804410"/>
                          </a:lnTo>
                          <a:cubicBezTo>
                            <a:pt x="2538730" y="4999990"/>
                            <a:pt x="2379980" y="5158740"/>
                            <a:pt x="2184400" y="5158740"/>
                          </a:cubicBezTo>
                          <a:lnTo>
                            <a:pt x="379730" y="5158740"/>
                          </a:lnTo>
                          <a:cubicBezTo>
                            <a:pt x="184150" y="5158740"/>
                            <a:pt x="25400" y="4999990"/>
                            <a:pt x="25400" y="4804410"/>
                          </a:cubicBezTo>
                          <a:lnTo>
                            <a:pt x="25400" y="381000"/>
                          </a:lnTo>
                          <a:cubicBezTo>
                            <a:pt x="25400" y="184150"/>
                            <a:pt x="184150" y="25400"/>
                            <a:pt x="379730" y="25400"/>
                          </a:cubicBezTo>
                          <a:lnTo>
                            <a:pt x="2184400" y="25400"/>
                          </a:lnTo>
                          <a:cubicBezTo>
                            <a:pt x="2379980" y="25400"/>
                            <a:pt x="2538730" y="184150"/>
                            <a:pt x="2538730" y="379730"/>
                          </a:cubicBezTo>
                          <a:lnTo>
                            <a:pt x="2538730" y="1184910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</p:grpSp>
              <p:sp>
                <p:nvSpPr>
                  <p:cNvPr id="73" name="Freeform 73"/>
                  <p:cNvSpPr/>
                  <p:nvPr/>
                </p:nvSpPr>
                <p:spPr>
                  <a:xfrm>
                    <a:off x="7999338" y="3020892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0" y="0"/>
                        </a:moveTo>
                        <a:lnTo>
                          <a:pt x="663661" y="0"/>
                        </a:lnTo>
                        <a:lnTo>
                          <a:pt x="663661" y="676934"/>
                        </a:lnTo>
                        <a:lnTo>
                          <a:pt x="0" y="6769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4" name="Freeform 74"/>
                  <p:cNvSpPr/>
                  <p:nvPr/>
                </p:nvSpPr>
                <p:spPr>
                  <a:xfrm flipH="1">
                    <a:off x="10534572" y="3020892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663661" y="0"/>
                        </a:moveTo>
                        <a:lnTo>
                          <a:pt x="0" y="0"/>
                        </a:lnTo>
                        <a:lnTo>
                          <a:pt x="0" y="676934"/>
                        </a:lnTo>
                        <a:lnTo>
                          <a:pt x="663661" y="676934"/>
                        </a:lnTo>
                        <a:lnTo>
                          <a:pt x="663661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5" name="TextBox 75"/>
                  <p:cNvSpPr txBox="1"/>
                  <p:nvPr/>
                </p:nvSpPr>
                <p:spPr>
                  <a:xfrm>
                    <a:off x="8799954" y="5642664"/>
                    <a:ext cx="1404554" cy="652358"/>
                  </a:xfrm>
                  <a:prstGeom prst="rect">
                    <a:avLst/>
                  </a:prstGeom>
                  <a:solidFill>
                    <a:srgbClr val="262626"/>
                  </a:solidFill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1340"/>
                      </a:lnSpc>
                    </a:pPr>
                    <a:r>
                      <a:rPr lang="en-US" sz="957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rPr>
                      <a:t>Warning - Severe weather taking place this afternoon. Please take precaution.</a:t>
                    </a:r>
                  </a:p>
                </p:txBody>
              </p:sp>
            </p:grp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74B4194-8EFB-DBBA-26BE-8A03ED88827A}"/>
                </a:ext>
              </a:extLst>
            </p:cNvPr>
            <p:cNvGrpSpPr/>
            <p:nvPr/>
          </p:nvGrpSpPr>
          <p:grpSpPr>
            <a:xfrm>
              <a:off x="13103381" y="3006617"/>
              <a:ext cx="3660619" cy="6227624"/>
              <a:chOff x="13598679" y="3006617"/>
              <a:chExt cx="3660619" cy="6227624"/>
            </a:xfrm>
          </p:grpSpPr>
          <p:grpSp>
            <p:nvGrpSpPr>
              <p:cNvPr id="80" name="Group 80"/>
              <p:cNvGrpSpPr/>
              <p:nvPr/>
            </p:nvGrpSpPr>
            <p:grpSpPr>
              <a:xfrm>
                <a:off x="16631643" y="8175288"/>
                <a:ext cx="627639" cy="255542"/>
                <a:chOff x="0" y="0"/>
                <a:chExt cx="202611" cy="82492"/>
              </a:xfrm>
            </p:grpSpPr>
            <p:sp>
              <p:nvSpPr>
                <p:cNvPr id="81" name="Freeform 81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2" name="TextBox 82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83" name="Group 83"/>
              <p:cNvGrpSpPr/>
              <p:nvPr/>
            </p:nvGrpSpPr>
            <p:grpSpPr>
              <a:xfrm>
                <a:off x="16631645" y="7782929"/>
                <a:ext cx="627639" cy="255542"/>
                <a:chOff x="0" y="0"/>
                <a:chExt cx="202611" cy="82492"/>
              </a:xfrm>
            </p:grpSpPr>
            <p:sp>
              <p:nvSpPr>
                <p:cNvPr id="84" name="Freeform 8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5" name="TextBox 8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86" name="Group 86"/>
              <p:cNvGrpSpPr/>
              <p:nvPr/>
            </p:nvGrpSpPr>
            <p:grpSpPr>
              <a:xfrm>
                <a:off x="16631647" y="7390566"/>
                <a:ext cx="627639" cy="255542"/>
                <a:chOff x="0" y="0"/>
                <a:chExt cx="202611" cy="82492"/>
              </a:xfrm>
            </p:grpSpPr>
            <p:sp>
              <p:nvSpPr>
                <p:cNvPr id="87" name="Freeform 8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8" name="TextBox 8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89" name="Group 89"/>
              <p:cNvGrpSpPr/>
              <p:nvPr/>
            </p:nvGrpSpPr>
            <p:grpSpPr>
              <a:xfrm>
                <a:off x="16631651" y="6998200"/>
                <a:ext cx="627640" cy="255542"/>
                <a:chOff x="0" y="0"/>
                <a:chExt cx="202611" cy="82492"/>
              </a:xfrm>
            </p:grpSpPr>
            <p:sp>
              <p:nvSpPr>
                <p:cNvPr id="90" name="Freeform 9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1" name="TextBox 9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2" name="Group 92"/>
              <p:cNvGrpSpPr/>
              <p:nvPr/>
            </p:nvGrpSpPr>
            <p:grpSpPr>
              <a:xfrm>
                <a:off x="16631653" y="6605836"/>
                <a:ext cx="627640" cy="255542"/>
                <a:chOff x="0" y="0"/>
                <a:chExt cx="202611" cy="82492"/>
              </a:xfrm>
            </p:grpSpPr>
            <p:sp>
              <p:nvSpPr>
                <p:cNvPr id="93" name="Freeform 9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4" name="TextBox 9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5" name="Group 95"/>
              <p:cNvGrpSpPr/>
              <p:nvPr/>
            </p:nvGrpSpPr>
            <p:grpSpPr>
              <a:xfrm>
                <a:off x="16631657" y="6213471"/>
                <a:ext cx="627641" cy="255542"/>
                <a:chOff x="0" y="0"/>
                <a:chExt cx="202611" cy="82492"/>
              </a:xfrm>
            </p:grpSpPr>
            <p:sp>
              <p:nvSpPr>
                <p:cNvPr id="96" name="Freeform 9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97" name="TextBox 9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4C8DFB1A-0EC0-74F2-2207-A26F3CD082B3}"/>
                  </a:ext>
                </a:extLst>
              </p:cNvPr>
              <p:cNvGrpSpPr/>
              <p:nvPr/>
            </p:nvGrpSpPr>
            <p:grpSpPr>
              <a:xfrm>
                <a:off x="13598679" y="3006617"/>
                <a:ext cx="3032980" cy="6227624"/>
                <a:chOff x="13598679" y="3006617"/>
                <a:chExt cx="3032980" cy="6227624"/>
              </a:xfrm>
            </p:grpSpPr>
            <p:sp>
              <p:nvSpPr>
                <p:cNvPr id="98" name="TextBox 98"/>
                <p:cNvSpPr txBox="1"/>
                <p:nvPr/>
              </p:nvSpPr>
              <p:spPr>
                <a:xfrm>
                  <a:off x="14352717" y="8826501"/>
                  <a:ext cx="1524905" cy="40774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500"/>
                    </a:lnSpc>
                  </a:pPr>
                  <a:r>
                    <a:rPr lang="en-US" sz="2500" b="1" spc="250" dirty="0">
                      <a:solidFill>
                        <a:srgbClr val="4197CB"/>
                      </a:solidFill>
                      <a:latin typeface="Century Gothic" panose="020B0502020202020204" pitchFamily="34" charset="0"/>
                      <a:ea typeface="Poppins Semi-Bold"/>
                      <a:cs typeface="Poppins Semi-Bold"/>
                      <a:sym typeface="Poppins Semi-Bold"/>
                    </a:rPr>
                    <a:t>Peligro</a:t>
                  </a:r>
                </a:p>
              </p:txBody>
            </p: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EA0F3C3D-F194-FA59-B032-977A15BAB729}"/>
                    </a:ext>
                  </a:extLst>
                </p:cNvPr>
                <p:cNvGrpSpPr/>
                <p:nvPr/>
              </p:nvGrpSpPr>
              <p:grpSpPr>
                <a:xfrm>
                  <a:off x="13598679" y="3006617"/>
                  <a:ext cx="3032980" cy="5298533"/>
                  <a:chOff x="13598679" y="3006617"/>
                  <a:chExt cx="3032980" cy="5298533"/>
                </a:xfrm>
              </p:grpSpPr>
              <p:grpSp>
                <p:nvGrpSpPr>
                  <p:cNvPr id="99" name="Group 99"/>
                  <p:cNvGrpSpPr>
                    <a:grpSpLocks noChangeAspect="1"/>
                  </p:cNvGrpSpPr>
                  <p:nvPr/>
                </p:nvGrpSpPr>
                <p:grpSpPr>
                  <a:xfrm>
                    <a:off x="13833256" y="3260467"/>
                    <a:ext cx="2549531" cy="5044683"/>
                    <a:chOff x="0" y="0"/>
                    <a:chExt cx="2620010" cy="5184140"/>
                  </a:xfrm>
                </p:grpSpPr>
                <p:sp>
                  <p:nvSpPr>
                    <p:cNvPr id="100" name="Freeform 100"/>
                    <p:cNvSpPr/>
                    <p:nvPr/>
                  </p:nvSpPr>
                  <p:spPr>
                    <a:xfrm>
                      <a:off x="53340" y="25400"/>
                      <a:ext cx="2513330" cy="51320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3330" h="5132070">
                          <a:moveTo>
                            <a:pt x="2159000" y="0"/>
                          </a:moveTo>
                          <a:lnTo>
                            <a:pt x="354330" y="0"/>
                          </a:lnTo>
                          <a:cubicBezTo>
                            <a:pt x="158750" y="0"/>
                            <a:pt x="0" y="158750"/>
                            <a:pt x="0" y="354330"/>
                          </a:cubicBezTo>
                          <a:lnTo>
                            <a:pt x="0" y="4777740"/>
                          </a:lnTo>
                          <a:cubicBezTo>
                            <a:pt x="0" y="4973320"/>
                            <a:pt x="158750" y="5132070"/>
                            <a:pt x="354330" y="5132070"/>
                          </a:cubicBezTo>
                          <a:lnTo>
                            <a:pt x="2159000" y="5132070"/>
                          </a:lnTo>
                          <a:cubicBezTo>
                            <a:pt x="2354580" y="5132070"/>
                            <a:pt x="2513330" y="4973320"/>
                            <a:pt x="2513330" y="4777740"/>
                          </a:cubicBezTo>
                          <a:lnTo>
                            <a:pt x="2513330" y="354330"/>
                          </a:lnTo>
                          <a:cubicBezTo>
                            <a:pt x="2513330" y="158750"/>
                            <a:pt x="2354580" y="0"/>
                            <a:pt x="2159000" y="0"/>
                          </a:cubicBezTo>
                          <a:close/>
                          <a:moveTo>
                            <a:pt x="1558290" y="162560"/>
                          </a:moveTo>
                          <a:cubicBezTo>
                            <a:pt x="1576070" y="162560"/>
                            <a:pt x="1590040" y="176530"/>
                            <a:pt x="1590040" y="194310"/>
                          </a:cubicBezTo>
                          <a:cubicBezTo>
                            <a:pt x="1590040" y="212090"/>
                            <a:pt x="1576070" y="226060"/>
                            <a:pt x="1558290" y="226060"/>
                          </a:cubicBezTo>
                          <a:cubicBezTo>
                            <a:pt x="1540510" y="226060"/>
                            <a:pt x="1526540" y="212090"/>
                            <a:pt x="1526540" y="194310"/>
                          </a:cubicBezTo>
                          <a:cubicBezTo>
                            <a:pt x="1526540" y="176530"/>
                            <a:pt x="1541780" y="162560"/>
                            <a:pt x="1558290" y="162560"/>
                          </a:cubicBezTo>
                          <a:close/>
                          <a:moveTo>
                            <a:pt x="1089660" y="172720"/>
                          </a:moveTo>
                          <a:lnTo>
                            <a:pt x="1394460" y="172720"/>
                          </a:lnTo>
                          <a:cubicBezTo>
                            <a:pt x="1405890" y="172720"/>
                            <a:pt x="1416050" y="181610"/>
                            <a:pt x="1416050" y="194310"/>
                          </a:cubicBezTo>
                          <a:cubicBezTo>
                            <a:pt x="1416050" y="207010"/>
                            <a:pt x="1405890" y="215900"/>
                            <a:pt x="1394460" y="215900"/>
                          </a:cubicBezTo>
                          <a:lnTo>
                            <a:pt x="1089660" y="215900"/>
                          </a:lnTo>
                          <a:cubicBezTo>
                            <a:pt x="1078230" y="215900"/>
                            <a:pt x="1068070" y="207010"/>
                            <a:pt x="1068070" y="194310"/>
                          </a:cubicBezTo>
                          <a:cubicBezTo>
                            <a:pt x="1068070" y="181610"/>
                            <a:pt x="1078230" y="172720"/>
                            <a:pt x="1089660" y="172720"/>
                          </a:cubicBezTo>
                          <a:close/>
                          <a:moveTo>
                            <a:pt x="2383790" y="4798060"/>
                          </a:moveTo>
                          <a:cubicBezTo>
                            <a:pt x="2383790" y="4913630"/>
                            <a:pt x="2289810" y="5007610"/>
                            <a:pt x="2174240" y="5007610"/>
                          </a:cubicBezTo>
                          <a:lnTo>
                            <a:pt x="341630" y="5007610"/>
                          </a:lnTo>
                          <a:cubicBezTo>
                            <a:pt x="226060" y="5007610"/>
                            <a:pt x="132080" y="4913630"/>
                            <a:pt x="132080" y="4798060"/>
                          </a:cubicBezTo>
                          <a:lnTo>
                            <a:pt x="132080" y="340360"/>
                          </a:lnTo>
                          <a:cubicBezTo>
                            <a:pt x="132080" y="224790"/>
                            <a:pt x="226060" y="130810"/>
                            <a:pt x="341630" y="130810"/>
                          </a:cubicBezTo>
                          <a:lnTo>
                            <a:pt x="614680" y="130810"/>
                          </a:lnTo>
                          <a:lnTo>
                            <a:pt x="614680" y="187960"/>
                          </a:lnTo>
                          <a:cubicBezTo>
                            <a:pt x="614680" y="252730"/>
                            <a:pt x="668020" y="306070"/>
                            <a:pt x="732790" y="306070"/>
                          </a:cubicBezTo>
                          <a:lnTo>
                            <a:pt x="1783080" y="306070"/>
                          </a:lnTo>
                          <a:cubicBezTo>
                            <a:pt x="1847850" y="306070"/>
                            <a:pt x="1901190" y="252730"/>
                            <a:pt x="1901190" y="187960"/>
                          </a:cubicBezTo>
                          <a:lnTo>
                            <a:pt x="1901190" y="130810"/>
                          </a:lnTo>
                          <a:lnTo>
                            <a:pt x="2172970" y="130810"/>
                          </a:lnTo>
                          <a:cubicBezTo>
                            <a:pt x="2288540" y="130810"/>
                            <a:pt x="2382520" y="224790"/>
                            <a:pt x="2382520" y="340360"/>
                          </a:cubicBezTo>
                          <a:lnTo>
                            <a:pt x="2382520" y="479806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1" name="Freeform 101"/>
                    <p:cNvSpPr/>
                    <p:nvPr/>
                  </p:nvSpPr>
                  <p:spPr>
                    <a:xfrm>
                      <a:off x="185420" y="156210"/>
                      <a:ext cx="2251710" cy="4876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51710" h="4876800">
                          <a:moveTo>
                            <a:pt x="2040890" y="0"/>
                          </a:moveTo>
                          <a:lnTo>
                            <a:pt x="1769110" y="0"/>
                          </a:lnTo>
                          <a:lnTo>
                            <a:pt x="1769110" y="57150"/>
                          </a:lnTo>
                          <a:cubicBezTo>
                            <a:pt x="1769110" y="121920"/>
                            <a:pt x="1715770" y="175260"/>
                            <a:pt x="1651000" y="175260"/>
                          </a:cubicBezTo>
                          <a:lnTo>
                            <a:pt x="601980" y="175260"/>
                          </a:lnTo>
                          <a:cubicBezTo>
                            <a:pt x="537210" y="175260"/>
                            <a:pt x="483870" y="121920"/>
                            <a:pt x="483870" y="57150"/>
                          </a:cubicBezTo>
                          <a:lnTo>
                            <a:pt x="483870" y="0"/>
                          </a:lnTo>
                          <a:lnTo>
                            <a:pt x="209550" y="0"/>
                          </a:lnTo>
                          <a:cubicBezTo>
                            <a:pt x="93980" y="0"/>
                            <a:pt x="0" y="93980"/>
                            <a:pt x="0" y="209550"/>
                          </a:cubicBezTo>
                          <a:lnTo>
                            <a:pt x="0" y="4667250"/>
                          </a:lnTo>
                          <a:cubicBezTo>
                            <a:pt x="0" y="4782820"/>
                            <a:pt x="93980" y="4876800"/>
                            <a:pt x="209550" y="4876800"/>
                          </a:cubicBezTo>
                          <a:lnTo>
                            <a:pt x="2040890" y="4876800"/>
                          </a:lnTo>
                          <a:cubicBezTo>
                            <a:pt x="2156460" y="4876800"/>
                            <a:pt x="2250440" y="4782820"/>
                            <a:pt x="2250440" y="4667250"/>
                          </a:cubicBezTo>
                          <a:lnTo>
                            <a:pt x="2250440" y="209550"/>
                          </a:lnTo>
                          <a:cubicBezTo>
                            <a:pt x="2251710" y="93980"/>
                            <a:pt x="2157730" y="0"/>
                            <a:pt x="2040890" y="0"/>
                          </a:cubicBezTo>
                          <a:close/>
                        </a:path>
                      </a:pathLst>
                    </a:custGeom>
                    <a:blipFill>
                      <a:blip r:embed="rId4"/>
                      <a:stretch>
                        <a:fillRect t="-1273" b="-1273"/>
                      </a:stretch>
                    </a:blip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2" name="Freeform 102"/>
                    <p:cNvSpPr/>
                    <p:nvPr/>
                  </p:nvSpPr>
                  <p:spPr>
                    <a:xfrm>
                      <a:off x="1121410" y="198120"/>
                      <a:ext cx="347980" cy="431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7980" h="43180">
                          <a:moveTo>
                            <a:pt x="326390" y="0"/>
                          </a:moveTo>
                          <a:lnTo>
                            <a:pt x="21590" y="0"/>
                          </a:lnTo>
                          <a:cubicBezTo>
                            <a:pt x="10160" y="0"/>
                            <a:pt x="0" y="8890"/>
                            <a:pt x="0" y="21590"/>
                          </a:cubicBezTo>
                          <a:cubicBezTo>
                            <a:pt x="0" y="34290"/>
                            <a:pt x="10160" y="43180"/>
                            <a:pt x="21590" y="43180"/>
                          </a:cubicBezTo>
                          <a:lnTo>
                            <a:pt x="326390" y="43180"/>
                          </a:lnTo>
                          <a:cubicBezTo>
                            <a:pt x="337820" y="43180"/>
                            <a:pt x="347980" y="34290"/>
                            <a:pt x="347980" y="21590"/>
                          </a:cubicBezTo>
                          <a:cubicBezTo>
                            <a:pt x="347980" y="8890"/>
                            <a:pt x="337820" y="0"/>
                            <a:pt x="326390" y="0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3" name="Freeform 103"/>
                    <p:cNvSpPr/>
                    <p:nvPr/>
                  </p:nvSpPr>
                  <p:spPr>
                    <a:xfrm>
                      <a:off x="1578312" y="187909"/>
                      <a:ext cx="66636" cy="636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36" h="63602">
                          <a:moveTo>
                            <a:pt x="33318" y="51"/>
                          </a:moveTo>
                          <a:cubicBezTo>
                            <a:pt x="21941" y="0"/>
                            <a:pt x="11406" y="6040"/>
                            <a:pt x="5703" y="15885"/>
                          </a:cubicBezTo>
                          <a:cubicBezTo>
                            <a:pt x="0" y="25729"/>
                            <a:pt x="0" y="37873"/>
                            <a:pt x="5703" y="47717"/>
                          </a:cubicBezTo>
                          <a:cubicBezTo>
                            <a:pt x="11406" y="57562"/>
                            <a:pt x="21941" y="63602"/>
                            <a:pt x="33318" y="63551"/>
                          </a:cubicBezTo>
                          <a:cubicBezTo>
                            <a:pt x="44695" y="63602"/>
                            <a:pt x="55230" y="57562"/>
                            <a:pt x="60933" y="47717"/>
                          </a:cubicBezTo>
                          <a:cubicBezTo>
                            <a:pt x="66636" y="37873"/>
                            <a:pt x="66636" y="25729"/>
                            <a:pt x="60933" y="15885"/>
                          </a:cubicBezTo>
                          <a:cubicBezTo>
                            <a:pt x="55230" y="6040"/>
                            <a:pt x="44695" y="0"/>
                            <a:pt x="33318" y="51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4" name="Freeform 104"/>
                    <p:cNvSpPr/>
                    <p:nvPr/>
                  </p:nvSpPr>
                  <p:spPr>
                    <a:xfrm>
                      <a:off x="0" y="685800"/>
                      <a:ext cx="27940" cy="2133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213360">
                          <a:moveTo>
                            <a:pt x="0" y="26670"/>
                          </a:moveTo>
                          <a:lnTo>
                            <a:pt x="0" y="185420"/>
                          </a:lnTo>
                          <a:cubicBezTo>
                            <a:pt x="0" y="200660"/>
                            <a:pt x="12700" y="213360"/>
                            <a:pt x="27940" y="21336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5" name="Freeform 105"/>
                    <p:cNvSpPr/>
                    <p:nvPr/>
                  </p:nvSpPr>
                  <p:spPr>
                    <a:xfrm>
                      <a:off x="0" y="1057910"/>
                      <a:ext cx="27940" cy="3848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4810">
                          <a:moveTo>
                            <a:pt x="0" y="26670"/>
                          </a:moveTo>
                          <a:lnTo>
                            <a:pt x="0" y="356870"/>
                          </a:lnTo>
                          <a:cubicBezTo>
                            <a:pt x="0" y="372110"/>
                            <a:pt x="12700" y="384810"/>
                            <a:pt x="27940" y="38481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6" name="Freeform 106"/>
                    <p:cNvSpPr/>
                    <p:nvPr/>
                  </p:nvSpPr>
                  <p:spPr>
                    <a:xfrm>
                      <a:off x="0" y="1526540"/>
                      <a:ext cx="27940" cy="3860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6080">
                          <a:moveTo>
                            <a:pt x="0" y="27940"/>
                          </a:moveTo>
                          <a:lnTo>
                            <a:pt x="0" y="358140"/>
                          </a:lnTo>
                          <a:cubicBezTo>
                            <a:pt x="0" y="373380"/>
                            <a:pt x="12700" y="386080"/>
                            <a:pt x="27940" y="38608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2700"/>
                            <a:pt x="0" y="2794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7" name="Freeform 107"/>
                    <p:cNvSpPr/>
                    <p:nvPr/>
                  </p:nvSpPr>
                  <p:spPr>
                    <a:xfrm>
                      <a:off x="2592070" y="1184910"/>
                      <a:ext cx="27940" cy="61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618490">
                          <a:moveTo>
                            <a:pt x="0" y="0"/>
                          </a:moveTo>
                          <a:lnTo>
                            <a:pt x="0" y="618490"/>
                          </a:lnTo>
                          <a:cubicBezTo>
                            <a:pt x="15240" y="618490"/>
                            <a:pt x="27940" y="605790"/>
                            <a:pt x="27940" y="590550"/>
                          </a:cubicBezTo>
                          <a:lnTo>
                            <a:pt x="27940" y="27940"/>
                          </a:lnTo>
                          <a:cubicBezTo>
                            <a:pt x="27940" y="12700"/>
                            <a:pt x="1524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108" name="Freeform 108"/>
                    <p:cNvSpPr/>
                    <p:nvPr/>
                  </p:nvSpPr>
                  <p:spPr>
                    <a:xfrm>
                      <a:off x="27940" y="0"/>
                      <a:ext cx="2564130" cy="5182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4130" h="5182870">
                          <a:moveTo>
                            <a:pt x="2564130" y="1184910"/>
                          </a:moveTo>
                          <a:lnTo>
                            <a:pt x="2564130" y="379730"/>
                          </a:lnTo>
                          <a:cubicBezTo>
                            <a:pt x="2564130" y="353060"/>
                            <a:pt x="2561590" y="327660"/>
                            <a:pt x="2556510" y="303530"/>
                          </a:cubicBezTo>
                          <a:cubicBezTo>
                            <a:pt x="2553970" y="290830"/>
                            <a:pt x="2551430" y="279400"/>
                            <a:pt x="2547620" y="266700"/>
                          </a:cubicBezTo>
                          <a:cubicBezTo>
                            <a:pt x="2542540" y="248920"/>
                            <a:pt x="2534920" y="231140"/>
                            <a:pt x="2527300" y="214630"/>
                          </a:cubicBezTo>
                          <a:cubicBezTo>
                            <a:pt x="2522220" y="203200"/>
                            <a:pt x="2515870" y="193040"/>
                            <a:pt x="2509520" y="182880"/>
                          </a:cubicBezTo>
                          <a:cubicBezTo>
                            <a:pt x="2503170" y="172720"/>
                            <a:pt x="2496820" y="162560"/>
                            <a:pt x="2489200" y="152400"/>
                          </a:cubicBezTo>
                          <a:cubicBezTo>
                            <a:pt x="2477770" y="137160"/>
                            <a:pt x="2466340" y="124460"/>
                            <a:pt x="2453640" y="110490"/>
                          </a:cubicBezTo>
                          <a:cubicBezTo>
                            <a:pt x="2444750" y="101600"/>
                            <a:pt x="2435860" y="93980"/>
                            <a:pt x="2426970" y="86360"/>
                          </a:cubicBezTo>
                          <a:cubicBezTo>
                            <a:pt x="2360930" y="31750"/>
                            <a:pt x="2277110" y="0"/>
                            <a:pt x="2185670" y="0"/>
                          </a:cubicBezTo>
                          <a:lnTo>
                            <a:pt x="379730" y="0"/>
                          </a:lnTo>
                          <a:cubicBezTo>
                            <a:pt x="288290" y="0"/>
                            <a:pt x="203200" y="33020"/>
                            <a:pt x="138430" y="86360"/>
                          </a:cubicBezTo>
                          <a:cubicBezTo>
                            <a:pt x="129540" y="93980"/>
                            <a:pt x="120650" y="102870"/>
                            <a:pt x="111760" y="110490"/>
                          </a:cubicBezTo>
                          <a:cubicBezTo>
                            <a:pt x="99060" y="123190"/>
                            <a:pt x="86360" y="137160"/>
                            <a:pt x="76200" y="152400"/>
                          </a:cubicBezTo>
                          <a:cubicBezTo>
                            <a:pt x="68580" y="162560"/>
                            <a:pt x="62230" y="172720"/>
                            <a:pt x="55880" y="182880"/>
                          </a:cubicBezTo>
                          <a:cubicBezTo>
                            <a:pt x="49530" y="193040"/>
                            <a:pt x="43180" y="204470"/>
                            <a:pt x="38100" y="214630"/>
                          </a:cubicBezTo>
                          <a:cubicBezTo>
                            <a:pt x="29210" y="232410"/>
                            <a:pt x="22860" y="248920"/>
                            <a:pt x="16510" y="266700"/>
                          </a:cubicBezTo>
                          <a:cubicBezTo>
                            <a:pt x="12700" y="279400"/>
                            <a:pt x="10160" y="290830"/>
                            <a:pt x="7620" y="303530"/>
                          </a:cubicBezTo>
                          <a:cubicBezTo>
                            <a:pt x="2540" y="327660"/>
                            <a:pt x="0" y="354330"/>
                            <a:pt x="0" y="379730"/>
                          </a:cubicBezTo>
                          <a:lnTo>
                            <a:pt x="0" y="4803140"/>
                          </a:lnTo>
                          <a:cubicBezTo>
                            <a:pt x="0" y="5012690"/>
                            <a:pt x="170180" y="5182870"/>
                            <a:pt x="379730" y="5182870"/>
                          </a:cubicBezTo>
                          <a:lnTo>
                            <a:pt x="2184400" y="5182870"/>
                          </a:lnTo>
                          <a:cubicBezTo>
                            <a:pt x="2393950" y="5182870"/>
                            <a:pt x="2564130" y="5012690"/>
                            <a:pt x="2564130" y="4803140"/>
                          </a:cubicBezTo>
                          <a:lnTo>
                            <a:pt x="2564130" y="1184910"/>
                          </a:lnTo>
                          <a:close/>
                          <a:moveTo>
                            <a:pt x="2538730" y="1184910"/>
                          </a:moveTo>
                          <a:lnTo>
                            <a:pt x="2538730" y="4804410"/>
                          </a:lnTo>
                          <a:cubicBezTo>
                            <a:pt x="2538730" y="4999990"/>
                            <a:pt x="2379980" y="5158740"/>
                            <a:pt x="2184400" y="5158740"/>
                          </a:cubicBezTo>
                          <a:lnTo>
                            <a:pt x="379730" y="5158740"/>
                          </a:lnTo>
                          <a:cubicBezTo>
                            <a:pt x="184150" y="5158740"/>
                            <a:pt x="25400" y="4999990"/>
                            <a:pt x="25400" y="4804410"/>
                          </a:cubicBezTo>
                          <a:lnTo>
                            <a:pt x="25400" y="381000"/>
                          </a:lnTo>
                          <a:cubicBezTo>
                            <a:pt x="25400" y="184150"/>
                            <a:pt x="184150" y="25400"/>
                            <a:pt x="379730" y="25400"/>
                          </a:cubicBezTo>
                          <a:lnTo>
                            <a:pt x="2184400" y="25400"/>
                          </a:lnTo>
                          <a:cubicBezTo>
                            <a:pt x="2379980" y="25400"/>
                            <a:pt x="2538730" y="184150"/>
                            <a:pt x="2538730" y="379730"/>
                          </a:cubicBezTo>
                          <a:lnTo>
                            <a:pt x="2538730" y="1184910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</p:grpSp>
              <p:sp>
                <p:nvSpPr>
                  <p:cNvPr id="110" name="Freeform 110"/>
                  <p:cNvSpPr/>
                  <p:nvPr/>
                </p:nvSpPr>
                <p:spPr>
                  <a:xfrm>
                    <a:off x="13598679" y="3006617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0" y="0"/>
                        </a:moveTo>
                        <a:lnTo>
                          <a:pt x="663661" y="0"/>
                        </a:lnTo>
                        <a:lnTo>
                          <a:pt x="663661" y="676934"/>
                        </a:lnTo>
                        <a:lnTo>
                          <a:pt x="0" y="6769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11" name="Freeform 111"/>
                  <p:cNvSpPr/>
                  <p:nvPr/>
                </p:nvSpPr>
                <p:spPr>
                  <a:xfrm flipH="1">
                    <a:off x="16133913" y="3006617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663661" y="0"/>
                        </a:moveTo>
                        <a:lnTo>
                          <a:pt x="0" y="0"/>
                        </a:lnTo>
                        <a:lnTo>
                          <a:pt x="0" y="676934"/>
                        </a:lnTo>
                        <a:lnTo>
                          <a:pt x="663661" y="676934"/>
                        </a:lnTo>
                        <a:lnTo>
                          <a:pt x="663661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12" name="TextBox 112"/>
                  <p:cNvSpPr txBox="1"/>
                  <p:nvPr/>
                </p:nvSpPr>
                <p:spPr>
                  <a:xfrm>
                    <a:off x="14445046" y="5628389"/>
                    <a:ext cx="1404554" cy="483505"/>
                  </a:xfrm>
                  <a:prstGeom prst="rect">
                    <a:avLst/>
                  </a:prstGeom>
                  <a:solidFill>
                    <a:srgbClr val="262626"/>
                  </a:solidFill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1340"/>
                      </a:lnSpc>
                    </a:pPr>
                    <a:r>
                      <a:rPr lang="en-US" sz="957">
                        <a:solidFill>
                          <a:srgbClr val="FFFFFF"/>
                        </a:solidFill>
                        <a:latin typeface="Century Gothic" panose="020B0502020202020204" pitchFamily="34" charset="0"/>
                        <a:ea typeface="Roboto"/>
                        <a:cs typeface="Roboto"/>
                        <a:sym typeface="Roboto"/>
                      </a:rPr>
                      <a:t>Danger - Fire in the Main Plant. Evacuate Immediately.</a:t>
                    </a:r>
                  </a:p>
                </p:txBody>
              </p:sp>
            </p:grp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A8055D8A-C6C3-048B-A442-218827CE63FB}"/>
                </a:ext>
              </a:extLst>
            </p:cNvPr>
            <p:cNvGrpSpPr/>
            <p:nvPr/>
          </p:nvGrpSpPr>
          <p:grpSpPr>
            <a:xfrm>
              <a:off x="1614168" y="3006617"/>
              <a:ext cx="3901830" cy="6227624"/>
              <a:chOff x="2158788" y="3006617"/>
              <a:chExt cx="3901830" cy="622762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5432977" y="8175293"/>
                <a:ext cx="627641" cy="255542"/>
                <a:chOff x="0" y="0"/>
                <a:chExt cx="202611" cy="82492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5432977" y="7782929"/>
                <a:ext cx="627641" cy="255542"/>
                <a:chOff x="0" y="0"/>
                <a:chExt cx="202611" cy="8249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4197CB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5432977" y="7390565"/>
                <a:ext cx="627641" cy="255542"/>
                <a:chOff x="0" y="0"/>
                <a:chExt cx="202611" cy="8249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5432977" y="6998200"/>
                <a:ext cx="627641" cy="255542"/>
                <a:chOff x="0" y="0"/>
                <a:chExt cx="202611" cy="82492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5432977" y="6605836"/>
                <a:ext cx="627641" cy="255542"/>
                <a:chOff x="0" y="0"/>
                <a:chExt cx="202611" cy="82492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>
                <a:off x="5432977" y="6213472"/>
                <a:ext cx="627641" cy="255542"/>
                <a:chOff x="0" y="0"/>
                <a:chExt cx="202611" cy="82492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202611" cy="8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11" h="82492">
                      <a:moveTo>
                        <a:pt x="0" y="0"/>
                      </a:moveTo>
                      <a:lnTo>
                        <a:pt x="202611" y="0"/>
                      </a:lnTo>
                      <a:lnTo>
                        <a:pt x="202611" y="82492"/>
                      </a:lnTo>
                      <a:lnTo>
                        <a:pt x="0" y="82492"/>
                      </a:lnTo>
                      <a:close/>
                    </a:path>
                  </a:pathLst>
                </a:custGeom>
                <a:solidFill>
                  <a:srgbClr val="3C3C3C"/>
                </a:solidFill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0" y="-38100"/>
                  <a:ext cx="202611" cy="120592"/>
                </a:xfrm>
                <a:prstGeom prst="rect">
                  <a:avLst/>
                </a:prstGeom>
              </p:spPr>
              <p:txBody>
                <a:bodyPr lIns="41446" tIns="41446" rIns="41446" bIns="41446" rtlCol="0" anchor="ctr"/>
                <a:lstStyle/>
                <a:p>
                  <a:pPr algn="ctr">
                    <a:lnSpc>
                      <a:spcPts val="2660"/>
                    </a:lnSpc>
                  </a:pPr>
                  <a:endParaRPr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A72DAE0-BE62-AB26-B7D9-828AD5C325D0}"/>
                  </a:ext>
                </a:extLst>
              </p:cNvPr>
              <p:cNvGrpSpPr/>
              <p:nvPr/>
            </p:nvGrpSpPr>
            <p:grpSpPr>
              <a:xfrm>
                <a:off x="2158788" y="3006617"/>
                <a:ext cx="3032980" cy="6227624"/>
                <a:chOff x="2158788" y="3006617"/>
                <a:chExt cx="3032980" cy="6227624"/>
              </a:xfrm>
            </p:grpSpPr>
            <p:sp>
              <p:nvSpPr>
                <p:cNvPr id="37" name="TextBox 37"/>
                <p:cNvSpPr txBox="1"/>
                <p:nvPr/>
              </p:nvSpPr>
              <p:spPr>
                <a:xfrm>
                  <a:off x="2313508" y="8826501"/>
                  <a:ext cx="2723541" cy="40774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500"/>
                    </a:lnSpc>
                  </a:pPr>
                  <a:r>
                    <a:rPr lang="en-US" sz="2500" b="1" spc="250" dirty="0" err="1">
                      <a:solidFill>
                        <a:srgbClr val="4197CB"/>
                      </a:solidFill>
                      <a:latin typeface="Century Gothic" panose="020B0502020202020204" pitchFamily="34" charset="0"/>
                      <a:ea typeface="Poppins Semi-Bold"/>
                      <a:cs typeface="Poppins Semi-Bold"/>
                      <a:sym typeface="Poppins Semi-Bold"/>
                    </a:rPr>
                    <a:t>Informativa</a:t>
                  </a:r>
                  <a:endParaRPr lang="en-US" sz="2500" b="1" spc="250" dirty="0">
                    <a:solidFill>
                      <a:srgbClr val="4197CB"/>
                    </a:solidFill>
                    <a:latin typeface="Century Gothic" panose="020B0502020202020204" pitchFamily="34" charset="0"/>
                    <a:ea typeface="Poppins Semi-Bold"/>
                    <a:cs typeface="Poppins Semi-Bold"/>
                    <a:sym typeface="Poppins Semi-Bold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573DC673-5220-0F3E-E391-E866BB11606F}"/>
                    </a:ext>
                  </a:extLst>
                </p:cNvPr>
                <p:cNvGrpSpPr/>
                <p:nvPr/>
              </p:nvGrpSpPr>
              <p:grpSpPr>
                <a:xfrm>
                  <a:off x="2158788" y="3006617"/>
                  <a:ext cx="3032980" cy="5298534"/>
                  <a:chOff x="2399997" y="3006617"/>
                  <a:chExt cx="3032980" cy="5298534"/>
                </a:xfrm>
              </p:grpSpPr>
              <p:grpSp>
                <p:nvGrpSpPr>
                  <p:cNvPr id="21" name="Group 21"/>
                  <p:cNvGrpSpPr>
                    <a:grpSpLocks noChangeAspect="1"/>
                  </p:cNvGrpSpPr>
                  <p:nvPr/>
                </p:nvGrpSpPr>
                <p:grpSpPr>
                  <a:xfrm>
                    <a:off x="2634574" y="3260467"/>
                    <a:ext cx="2549531" cy="5044684"/>
                    <a:chOff x="0" y="0"/>
                    <a:chExt cx="2620010" cy="5184140"/>
                  </a:xfrm>
                </p:grpSpPr>
                <p:sp>
                  <p:nvSpPr>
                    <p:cNvPr id="22" name="Freeform 22"/>
                    <p:cNvSpPr/>
                    <p:nvPr/>
                  </p:nvSpPr>
                  <p:spPr>
                    <a:xfrm>
                      <a:off x="53340" y="25400"/>
                      <a:ext cx="2513330" cy="51320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13330" h="5132070">
                          <a:moveTo>
                            <a:pt x="2159000" y="0"/>
                          </a:moveTo>
                          <a:lnTo>
                            <a:pt x="354330" y="0"/>
                          </a:lnTo>
                          <a:cubicBezTo>
                            <a:pt x="158750" y="0"/>
                            <a:pt x="0" y="158750"/>
                            <a:pt x="0" y="354330"/>
                          </a:cubicBezTo>
                          <a:lnTo>
                            <a:pt x="0" y="4777740"/>
                          </a:lnTo>
                          <a:cubicBezTo>
                            <a:pt x="0" y="4973320"/>
                            <a:pt x="158750" y="5132070"/>
                            <a:pt x="354330" y="5132070"/>
                          </a:cubicBezTo>
                          <a:lnTo>
                            <a:pt x="2159000" y="5132070"/>
                          </a:lnTo>
                          <a:cubicBezTo>
                            <a:pt x="2354580" y="5132070"/>
                            <a:pt x="2513330" y="4973320"/>
                            <a:pt x="2513330" y="4777740"/>
                          </a:cubicBezTo>
                          <a:lnTo>
                            <a:pt x="2513330" y="354330"/>
                          </a:lnTo>
                          <a:cubicBezTo>
                            <a:pt x="2513330" y="158750"/>
                            <a:pt x="2354580" y="0"/>
                            <a:pt x="2159000" y="0"/>
                          </a:cubicBezTo>
                          <a:close/>
                          <a:moveTo>
                            <a:pt x="1558290" y="162560"/>
                          </a:moveTo>
                          <a:cubicBezTo>
                            <a:pt x="1576070" y="162560"/>
                            <a:pt x="1590040" y="176530"/>
                            <a:pt x="1590040" y="194310"/>
                          </a:cubicBezTo>
                          <a:cubicBezTo>
                            <a:pt x="1590040" y="212090"/>
                            <a:pt x="1576070" y="226060"/>
                            <a:pt x="1558290" y="226060"/>
                          </a:cubicBezTo>
                          <a:cubicBezTo>
                            <a:pt x="1540510" y="226060"/>
                            <a:pt x="1526540" y="212090"/>
                            <a:pt x="1526540" y="194310"/>
                          </a:cubicBezTo>
                          <a:cubicBezTo>
                            <a:pt x="1526540" y="176530"/>
                            <a:pt x="1541780" y="162560"/>
                            <a:pt x="1558290" y="162560"/>
                          </a:cubicBezTo>
                          <a:close/>
                          <a:moveTo>
                            <a:pt x="1089660" y="172720"/>
                          </a:moveTo>
                          <a:lnTo>
                            <a:pt x="1394460" y="172720"/>
                          </a:lnTo>
                          <a:cubicBezTo>
                            <a:pt x="1405890" y="172720"/>
                            <a:pt x="1416050" y="181610"/>
                            <a:pt x="1416050" y="194310"/>
                          </a:cubicBezTo>
                          <a:cubicBezTo>
                            <a:pt x="1416050" y="207010"/>
                            <a:pt x="1405890" y="215900"/>
                            <a:pt x="1394460" y="215900"/>
                          </a:cubicBezTo>
                          <a:lnTo>
                            <a:pt x="1089660" y="215900"/>
                          </a:lnTo>
                          <a:cubicBezTo>
                            <a:pt x="1078230" y="215900"/>
                            <a:pt x="1068070" y="207010"/>
                            <a:pt x="1068070" y="194310"/>
                          </a:cubicBezTo>
                          <a:cubicBezTo>
                            <a:pt x="1068070" y="181610"/>
                            <a:pt x="1078230" y="172720"/>
                            <a:pt x="1089660" y="172720"/>
                          </a:cubicBezTo>
                          <a:close/>
                          <a:moveTo>
                            <a:pt x="2383790" y="4798060"/>
                          </a:moveTo>
                          <a:cubicBezTo>
                            <a:pt x="2383790" y="4913630"/>
                            <a:pt x="2289810" y="5007610"/>
                            <a:pt x="2174240" y="5007610"/>
                          </a:cubicBezTo>
                          <a:lnTo>
                            <a:pt x="341630" y="5007610"/>
                          </a:lnTo>
                          <a:cubicBezTo>
                            <a:pt x="226060" y="5007610"/>
                            <a:pt x="132080" y="4913630"/>
                            <a:pt x="132080" y="4798060"/>
                          </a:cubicBezTo>
                          <a:lnTo>
                            <a:pt x="132080" y="340360"/>
                          </a:lnTo>
                          <a:cubicBezTo>
                            <a:pt x="132080" y="224790"/>
                            <a:pt x="226060" y="130810"/>
                            <a:pt x="341630" y="130810"/>
                          </a:cubicBezTo>
                          <a:lnTo>
                            <a:pt x="614680" y="130810"/>
                          </a:lnTo>
                          <a:lnTo>
                            <a:pt x="614680" y="187960"/>
                          </a:lnTo>
                          <a:cubicBezTo>
                            <a:pt x="614680" y="252730"/>
                            <a:pt x="668020" y="306070"/>
                            <a:pt x="732790" y="306070"/>
                          </a:cubicBezTo>
                          <a:lnTo>
                            <a:pt x="1783080" y="306070"/>
                          </a:lnTo>
                          <a:cubicBezTo>
                            <a:pt x="1847850" y="306070"/>
                            <a:pt x="1901190" y="252730"/>
                            <a:pt x="1901190" y="187960"/>
                          </a:cubicBezTo>
                          <a:lnTo>
                            <a:pt x="1901190" y="130810"/>
                          </a:lnTo>
                          <a:lnTo>
                            <a:pt x="2172970" y="130810"/>
                          </a:lnTo>
                          <a:cubicBezTo>
                            <a:pt x="2288540" y="130810"/>
                            <a:pt x="2382520" y="224790"/>
                            <a:pt x="2382520" y="340360"/>
                          </a:cubicBezTo>
                          <a:lnTo>
                            <a:pt x="2382520" y="479806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3" name="Freeform 23"/>
                    <p:cNvSpPr/>
                    <p:nvPr/>
                  </p:nvSpPr>
                  <p:spPr>
                    <a:xfrm>
                      <a:off x="185420" y="156210"/>
                      <a:ext cx="2251710" cy="4876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51710" h="4876800">
                          <a:moveTo>
                            <a:pt x="2040890" y="0"/>
                          </a:moveTo>
                          <a:lnTo>
                            <a:pt x="1769110" y="0"/>
                          </a:lnTo>
                          <a:lnTo>
                            <a:pt x="1769110" y="57150"/>
                          </a:lnTo>
                          <a:cubicBezTo>
                            <a:pt x="1769110" y="121920"/>
                            <a:pt x="1715770" y="175260"/>
                            <a:pt x="1651000" y="175260"/>
                          </a:cubicBezTo>
                          <a:lnTo>
                            <a:pt x="601980" y="175260"/>
                          </a:lnTo>
                          <a:cubicBezTo>
                            <a:pt x="537210" y="175260"/>
                            <a:pt x="483870" y="121920"/>
                            <a:pt x="483870" y="57150"/>
                          </a:cubicBezTo>
                          <a:lnTo>
                            <a:pt x="483870" y="0"/>
                          </a:lnTo>
                          <a:lnTo>
                            <a:pt x="209550" y="0"/>
                          </a:lnTo>
                          <a:cubicBezTo>
                            <a:pt x="93980" y="0"/>
                            <a:pt x="0" y="93980"/>
                            <a:pt x="0" y="209550"/>
                          </a:cubicBezTo>
                          <a:lnTo>
                            <a:pt x="0" y="4667250"/>
                          </a:lnTo>
                          <a:cubicBezTo>
                            <a:pt x="0" y="4782820"/>
                            <a:pt x="93980" y="4876800"/>
                            <a:pt x="209550" y="4876800"/>
                          </a:cubicBezTo>
                          <a:lnTo>
                            <a:pt x="2040890" y="4876800"/>
                          </a:lnTo>
                          <a:cubicBezTo>
                            <a:pt x="2156460" y="4876800"/>
                            <a:pt x="2250440" y="4782820"/>
                            <a:pt x="2250440" y="4667250"/>
                          </a:cubicBezTo>
                          <a:lnTo>
                            <a:pt x="2250440" y="209550"/>
                          </a:lnTo>
                          <a:cubicBezTo>
                            <a:pt x="2251710" y="93980"/>
                            <a:pt x="2157730" y="0"/>
                            <a:pt x="2040890" y="0"/>
                          </a:cubicBezTo>
                          <a:close/>
                        </a:path>
                      </a:pathLst>
                    </a:custGeom>
                    <a:blipFill>
                      <a:blip r:embed="rId6"/>
                      <a:stretch>
                        <a:fillRect l="-64" r="-64"/>
                      </a:stretch>
                    </a:blip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4" name="Freeform 24"/>
                    <p:cNvSpPr/>
                    <p:nvPr/>
                  </p:nvSpPr>
                  <p:spPr>
                    <a:xfrm>
                      <a:off x="1121410" y="198120"/>
                      <a:ext cx="347980" cy="431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7980" h="43180">
                          <a:moveTo>
                            <a:pt x="326390" y="0"/>
                          </a:moveTo>
                          <a:lnTo>
                            <a:pt x="21590" y="0"/>
                          </a:lnTo>
                          <a:cubicBezTo>
                            <a:pt x="10160" y="0"/>
                            <a:pt x="0" y="8890"/>
                            <a:pt x="0" y="21590"/>
                          </a:cubicBezTo>
                          <a:cubicBezTo>
                            <a:pt x="0" y="34290"/>
                            <a:pt x="10160" y="43180"/>
                            <a:pt x="21590" y="43180"/>
                          </a:cubicBezTo>
                          <a:lnTo>
                            <a:pt x="326390" y="43180"/>
                          </a:lnTo>
                          <a:cubicBezTo>
                            <a:pt x="337820" y="43180"/>
                            <a:pt x="347980" y="34290"/>
                            <a:pt x="347980" y="21590"/>
                          </a:cubicBezTo>
                          <a:cubicBezTo>
                            <a:pt x="347980" y="8890"/>
                            <a:pt x="337820" y="0"/>
                            <a:pt x="326390" y="0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5" name="Freeform 25"/>
                    <p:cNvSpPr/>
                    <p:nvPr/>
                  </p:nvSpPr>
                  <p:spPr>
                    <a:xfrm>
                      <a:off x="1578312" y="187909"/>
                      <a:ext cx="66636" cy="636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6636" h="63602">
                          <a:moveTo>
                            <a:pt x="33318" y="51"/>
                          </a:moveTo>
                          <a:cubicBezTo>
                            <a:pt x="21941" y="0"/>
                            <a:pt x="11406" y="6040"/>
                            <a:pt x="5703" y="15885"/>
                          </a:cubicBezTo>
                          <a:cubicBezTo>
                            <a:pt x="0" y="25729"/>
                            <a:pt x="0" y="37873"/>
                            <a:pt x="5703" y="47717"/>
                          </a:cubicBezTo>
                          <a:cubicBezTo>
                            <a:pt x="11406" y="57562"/>
                            <a:pt x="21941" y="63602"/>
                            <a:pt x="33318" y="63551"/>
                          </a:cubicBezTo>
                          <a:cubicBezTo>
                            <a:pt x="44695" y="63602"/>
                            <a:pt x="55230" y="57562"/>
                            <a:pt x="60933" y="47717"/>
                          </a:cubicBezTo>
                          <a:cubicBezTo>
                            <a:pt x="66636" y="37873"/>
                            <a:pt x="66636" y="25729"/>
                            <a:pt x="60933" y="15885"/>
                          </a:cubicBezTo>
                          <a:cubicBezTo>
                            <a:pt x="55230" y="6040"/>
                            <a:pt x="44695" y="0"/>
                            <a:pt x="33318" y="51"/>
                          </a:cubicBez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6" name="Freeform 26"/>
                    <p:cNvSpPr/>
                    <p:nvPr/>
                  </p:nvSpPr>
                  <p:spPr>
                    <a:xfrm>
                      <a:off x="0" y="685800"/>
                      <a:ext cx="27940" cy="2133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213360">
                          <a:moveTo>
                            <a:pt x="0" y="26670"/>
                          </a:moveTo>
                          <a:lnTo>
                            <a:pt x="0" y="185420"/>
                          </a:lnTo>
                          <a:cubicBezTo>
                            <a:pt x="0" y="200660"/>
                            <a:pt x="12700" y="213360"/>
                            <a:pt x="27940" y="21336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7" name="Freeform 27"/>
                    <p:cNvSpPr/>
                    <p:nvPr/>
                  </p:nvSpPr>
                  <p:spPr>
                    <a:xfrm>
                      <a:off x="0" y="1057910"/>
                      <a:ext cx="27940" cy="3848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4810">
                          <a:moveTo>
                            <a:pt x="0" y="26670"/>
                          </a:moveTo>
                          <a:lnTo>
                            <a:pt x="0" y="356870"/>
                          </a:lnTo>
                          <a:cubicBezTo>
                            <a:pt x="0" y="372110"/>
                            <a:pt x="12700" y="384810"/>
                            <a:pt x="27940" y="38481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1430"/>
                            <a:pt x="0" y="2667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8" name="Freeform 28"/>
                    <p:cNvSpPr/>
                    <p:nvPr/>
                  </p:nvSpPr>
                  <p:spPr>
                    <a:xfrm>
                      <a:off x="0" y="1526540"/>
                      <a:ext cx="27940" cy="3860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386080">
                          <a:moveTo>
                            <a:pt x="0" y="27940"/>
                          </a:moveTo>
                          <a:lnTo>
                            <a:pt x="0" y="358140"/>
                          </a:lnTo>
                          <a:cubicBezTo>
                            <a:pt x="0" y="373380"/>
                            <a:pt x="12700" y="386080"/>
                            <a:pt x="27940" y="386080"/>
                          </a:cubicBezTo>
                          <a:lnTo>
                            <a:pt x="27940" y="0"/>
                          </a:lnTo>
                          <a:cubicBezTo>
                            <a:pt x="12700" y="0"/>
                            <a:pt x="0" y="12700"/>
                            <a:pt x="0" y="2794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29" name="Freeform 29"/>
                    <p:cNvSpPr/>
                    <p:nvPr/>
                  </p:nvSpPr>
                  <p:spPr>
                    <a:xfrm>
                      <a:off x="2592070" y="1184910"/>
                      <a:ext cx="27940" cy="61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0" h="618490">
                          <a:moveTo>
                            <a:pt x="0" y="0"/>
                          </a:moveTo>
                          <a:lnTo>
                            <a:pt x="0" y="618490"/>
                          </a:lnTo>
                          <a:cubicBezTo>
                            <a:pt x="15240" y="618490"/>
                            <a:pt x="27940" y="605790"/>
                            <a:pt x="27940" y="590550"/>
                          </a:cubicBezTo>
                          <a:lnTo>
                            <a:pt x="27940" y="27940"/>
                          </a:lnTo>
                          <a:cubicBezTo>
                            <a:pt x="27940" y="12700"/>
                            <a:pt x="15240" y="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2E2E2E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  <p:sp>
                  <p:nvSpPr>
                    <p:cNvPr id="30" name="Freeform 30"/>
                    <p:cNvSpPr/>
                    <p:nvPr/>
                  </p:nvSpPr>
                  <p:spPr>
                    <a:xfrm>
                      <a:off x="27940" y="0"/>
                      <a:ext cx="2564130" cy="5182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64130" h="5182870">
                          <a:moveTo>
                            <a:pt x="2564130" y="1184910"/>
                          </a:moveTo>
                          <a:lnTo>
                            <a:pt x="2564130" y="379730"/>
                          </a:lnTo>
                          <a:cubicBezTo>
                            <a:pt x="2564130" y="353060"/>
                            <a:pt x="2561590" y="327660"/>
                            <a:pt x="2556510" y="303530"/>
                          </a:cubicBezTo>
                          <a:cubicBezTo>
                            <a:pt x="2553970" y="290830"/>
                            <a:pt x="2551430" y="279400"/>
                            <a:pt x="2547620" y="266700"/>
                          </a:cubicBezTo>
                          <a:cubicBezTo>
                            <a:pt x="2542540" y="248920"/>
                            <a:pt x="2534920" y="231140"/>
                            <a:pt x="2527300" y="214630"/>
                          </a:cubicBezTo>
                          <a:cubicBezTo>
                            <a:pt x="2522220" y="203200"/>
                            <a:pt x="2515870" y="193040"/>
                            <a:pt x="2509520" y="182880"/>
                          </a:cubicBezTo>
                          <a:cubicBezTo>
                            <a:pt x="2503170" y="172720"/>
                            <a:pt x="2496820" y="162560"/>
                            <a:pt x="2489200" y="152400"/>
                          </a:cubicBezTo>
                          <a:cubicBezTo>
                            <a:pt x="2477770" y="137160"/>
                            <a:pt x="2466340" y="124460"/>
                            <a:pt x="2453640" y="110490"/>
                          </a:cubicBezTo>
                          <a:cubicBezTo>
                            <a:pt x="2444750" y="101600"/>
                            <a:pt x="2435860" y="93980"/>
                            <a:pt x="2426970" y="86360"/>
                          </a:cubicBezTo>
                          <a:cubicBezTo>
                            <a:pt x="2360930" y="31750"/>
                            <a:pt x="2277110" y="0"/>
                            <a:pt x="2185670" y="0"/>
                          </a:cubicBezTo>
                          <a:lnTo>
                            <a:pt x="379730" y="0"/>
                          </a:lnTo>
                          <a:cubicBezTo>
                            <a:pt x="288290" y="0"/>
                            <a:pt x="203200" y="33020"/>
                            <a:pt x="138430" y="86360"/>
                          </a:cubicBezTo>
                          <a:cubicBezTo>
                            <a:pt x="129540" y="93980"/>
                            <a:pt x="120650" y="102870"/>
                            <a:pt x="111760" y="110490"/>
                          </a:cubicBezTo>
                          <a:cubicBezTo>
                            <a:pt x="99060" y="123190"/>
                            <a:pt x="86360" y="137160"/>
                            <a:pt x="76200" y="152400"/>
                          </a:cubicBezTo>
                          <a:cubicBezTo>
                            <a:pt x="68580" y="162560"/>
                            <a:pt x="62230" y="172720"/>
                            <a:pt x="55880" y="182880"/>
                          </a:cubicBezTo>
                          <a:cubicBezTo>
                            <a:pt x="49530" y="193040"/>
                            <a:pt x="43180" y="204470"/>
                            <a:pt x="38100" y="214630"/>
                          </a:cubicBezTo>
                          <a:cubicBezTo>
                            <a:pt x="29210" y="232410"/>
                            <a:pt x="22860" y="248920"/>
                            <a:pt x="16510" y="266700"/>
                          </a:cubicBezTo>
                          <a:cubicBezTo>
                            <a:pt x="12700" y="279400"/>
                            <a:pt x="10160" y="290830"/>
                            <a:pt x="7620" y="303530"/>
                          </a:cubicBezTo>
                          <a:cubicBezTo>
                            <a:pt x="2540" y="327660"/>
                            <a:pt x="0" y="354330"/>
                            <a:pt x="0" y="379730"/>
                          </a:cubicBezTo>
                          <a:lnTo>
                            <a:pt x="0" y="4803140"/>
                          </a:lnTo>
                          <a:cubicBezTo>
                            <a:pt x="0" y="5012690"/>
                            <a:pt x="170180" y="5182870"/>
                            <a:pt x="379730" y="5182870"/>
                          </a:cubicBezTo>
                          <a:lnTo>
                            <a:pt x="2184400" y="5182870"/>
                          </a:lnTo>
                          <a:cubicBezTo>
                            <a:pt x="2393950" y="5182870"/>
                            <a:pt x="2564130" y="5012690"/>
                            <a:pt x="2564130" y="4803140"/>
                          </a:cubicBezTo>
                          <a:lnTo>
                            <a:pt x="2564130" y="1184910"/>
                          </a:lnTo>
                          <a:close/>
                          <a:moveTo>
                            <a:pt x="2538730" y="1184910"/>
                          </a:moveTo>
                          <a:lnTo>
                            <a:pt x="2538730" y="4804410"/>
                          </a:lnTo>
                          <a:cubicBezTo>
                            <a:pt x="2538730" y="4999990"/>
                            <a:pt x="2379980" y="5158740"/>
                            <a:pt x="2184400" y="5158740"/>
                          </a:cubicBezTo>
                          <a:lnTo>
                            <a:pt x="379730" y="5158740"/>
                          </a:lnTo>
                          <a:cubicBezTo>
                            <a:pt x="184150" y="5158740"/>
                            <a:pt x="25400" y="4999990"/>
                            <a:pt x="25400" y="4804410"/>
                          </a:cubicBezTo>
                          <a:lnTo>
                            <a:pt x="25400" y="381000"/>
                          </a:lnTo>
                          <a:cubicBezTo>
                            <a:pt x="25400" y="184150"/>
                            <a:pt x="184150" y="25400"/>
                            <a:pt x="379730" y="25400"/>
                          </a:cubicBezTo>
                          <a:lnTo>
                            <a:pt x="2184400" y="25400"/>
                          </a:lnTo>
                          <a:cubicBezTo>
                            <a:pt x="2379980" y="25400"/>
                            <a:pt x="2538730" y="184150"/>
                            <a:pt x="2538730" y="379730"/>
                          </a:cubicBezTo>
                          <a:lnTo>
                            <a:pt x="2538730" y="1184910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</p:spPr>
                  <p:txBody>
                    <a:bodyPr/>
                    <a:lstStyle/>
                    <a:p>
                      <a:endParaRPr lang="en-US">
                        <a:latin typeface="Century Gothic" panose="020B0502020202020204" pitchFamily="34" charset="0"/>
                      </a:endParaRPr>
                    </a:p>
                  </p:txBody>
                </p:sp>
              </p:grpSp>
              <p:sp>
                <p:nvSpPr>
                  <p:cNvPr id="35" name="Freeform 35"/>
                  <p:cNvSpPr/>
                  <p:nvPr/>
                </p:nvSpPr>
                <p:spPr>
                  <a:xfrm>
                    <a:off x="2399997" y="3006617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0" y="0"/>
                        </a:moveTo>
                        <a:lnTo>
                          <a:pt x="663661" y="0"/>
                        </a:lnTo>
                        <a:lnTo>
                          <a:pt x="663661" y="676934"/>
                        </a:lnTo>
                        <a:lnTo>
                          <a:pt x="0" y="6769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6" name="Freeform 36"/>
                  <p:cNvSpPr/>
                  <p:nvPr/>
                </p:nvSpPr>
                <p:spPr>
                  <a:xfrm flipH="1">
                    <a:off x="4935231" y="3006617"/>
                    <a:ext cx="497746" cy="507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3661" h="676934">
                        <a:moveTo>
                          <a:pt x="663661" y="0"/>
                        </a:moveTo>
                        <a:lnTo>
                          <a:pt x="0" y="0"/>
                        </a:lnTo>
                        <a:lnTo>
                          <a:pt x="0" y="676934"/>
                        </a:lnTo>
                        <a:lnTo>
                          <a:pt x="663661" y="676934"/>
                        </a:lnTo>
                        <a:lnTo>
                          <a:pt x="663661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17" name="AutoShape 117"/>
                  <p:cNvSpPr/>
                  <p:nvPr/>
                </p:nvSpPr>
                <p:spPr>
                  <a:xfrm flipV="1">
                    <a:off x="4334579" y="4244411"/>
                    <a:ext cx="306541" cy="484313"/>
                  </a:xfrm>
                  <a:prstGeom prst="line">
                    <a:avLst/>
                  </a:prstGeom>
                  <a:ln w="66675" cap="flat">
                    <a:solidFill>
                      <a:srgbClr val="FFA81D"/>
                    </a:solidFill>
                    <a:prstDash val="solid"/>
                    <a:headEnd type="none" w="sm" len="sm"/>
                    <a:tailEnd type="arrow" w="med" len="sm"/>
                  </a:ln>
                </p:spPr>
                <p:txBody>
                  <a:bodyPr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281054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99919" y="0"/>
            <a:ext cx="11078481" cy="10287000"/>
          </a:xfrm>
          <a:custGeom>
            <a:avLst/>
            <a:gdLst/>
            <a:ahLst/>
            <a:cxnLst/>
            <a:rect l="l" t="t" r="r" b="b"/>
            <a:pathLst>
              <a:path w="11078481" h="10287000">
                <a:moveTo>
                  <a:pt x="0" y="0"/>
                </a:moveTo>
                <a:lnTo>
                  <a:pt x="11078481" y="0"/>
                </a:lnTo>
                <a:lnTo>
                  <a:pt x="110784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10" t="-2042" r="-207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8177465" cy="10287000"/>
            <a:chOff x="0" y="0"/>
            <a:chExt cx="2233399" cy="28095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3399" cy="2809547"/>
            </a:xfrm>
            <a:custGeom>
              <a:avLst/>
              <a:gdLst/>
              <a:ahLst/>
              <a:cxnLst/>
              <a:rect l="l" t="t" r="r" b="b"/>
              <a:pathLst>
                <a:path w="2233399" h="2809547">
                  <a:moveTo>
                    <a:pt x="0" y="0"/>
                  </a:moveTo>
                  <a:lnTo>
                    <a:pt x="2233399" y="0"/>
                  </a:lnTo>
                  <a:lnTo>
                    <a:pt x="2233399" y="2809547"/>
                  </a:lnTo>
                  <a:lnTo>
                    <a:pt x="0" y="2809547"/>
                  </a:lnTo>
                  <a:close/>
                </a:path>
              </a:pathLst>
            </a:custGeom>
            <a:solidFill>
              <a:srgbClr val="4197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33399" cy="2847647"/>
            </a:xfrm>
            <a:prstGeom prst="rect">
              <a:avLst/>
            </a:prstGeom>
          </p:spPr>
          <p:txBody>
            <a:bodyPr lIns="60515" tIns="60515" rIns="60515" bIns="60515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658385" y="1600200"/>
            <a:ext cx="8180749" cy="13146930"/>
          </a:xfrm>
          <a:custGeom>
            <a:avLst/>
            <a:gdLst/>
            <a:ahLst/>
            <a:cxnLst/>
            <a:rect l="l" t="t" r="r" b="b"/>
            <a:pathLst>
              <a:path w="8180749" h="13146930">
                <a:moveTo>
                  <a:pt x="0" y="0"/>
                </a:moveTo>
                <a:lnTo>
                  <a:pt x="8180749" y="0"/>
                </a:lnTo>
                <a:lnTo>
                  <a:pt x="8180749" y="13146930"/>
                </a:lnTo>
                <a:lnTo>
                  <a:pt x="0" y="13146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00781" y="2302218"/>
            <a:ext cx="6241208" cy="267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mensaje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Sin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conexión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 Internet,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vaya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 un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área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con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conexión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 Internet e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informe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área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sin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conexión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administrador</a:t>
            </a: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809625"/>
            <a:ext cx="6591300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Conectividad</a:t>
            </a:r>
            <a:endParaRPr lang="en-US" sz="7500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67B98-C658-D9DA-6EF6-C215DDEF0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45" y="3709492"/>
            <a:ext cx="4797126" cy="63728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24122" y="1820256"/>
            <a:ext cx="1242789" cy="400685"/>
            <a:chOff x="0" y="0"/>
            <a:chExt cx="1657051" cy="534246"/>
          </a:xfrm>
        </p:grpSpPr>
        <p:grpSp>
          <p:nvGrpSpPr>
            <p:cNvPr id="3" name="Group 3"/>
            <p:cNvGrpSpPr/>
            <p:nvPr/>
          </p:nvGrpSpPr>
          <p:grpSpPr>
            <a:xfrm>
              <a:off x="1102718" y="0"/>
              <a:ext cx="554334" cy="534246"/>
              <a:chOff x="0" y="0"/>
              <a:chExt cx="843361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65135" y="156532"/>
              <a:ext cx="229498" cy="221182"/>
              <a:chOff x="0" y="0"/>
              <a:chExt cx="843361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0" y="267123"/>
              <a:ext cx="1379885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142296" cy="10287000"/>
          </a:xfrm>
          <a:custGeom>
            <a:avLst/>
            <a:gdLst/>
            <a:ahLst/>
            <a:cxnLst/>
            <a:rect l="l" t="t" r="r" b="b"/>
            <a:pathLst>
              <a:path w="18142296" h="10287000">
                <a:moveTo>
                  <a:pt x="0" y="0"/>
                </a:moveTo>
                <a:lnTo>
                  <a:pt x="18142296" y="0"/>
                </a:lnTo>
                <a:lnTo>
                  <a:pt x="181422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11" t="-22156" b="-194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61492" y="3387731"/>
            <a:ext cx="6483422" cy="489301"/>
            <a:chOff x="0" y="-85725"/>
            <a:chExt cx="8644563" cy="652401"/>
          </a:xfrm>
        </p:grpSpPr>
        <p:sp>
          <p:nvSpPr>
            <p:cNvPr id="12" name="Freeform 12"/>
            <p:cNvSpPr/>
            <p:nvPr/>
          </p:nvSpPr>
          <p:spPr>
            <a:xfrm>
              <a:off x="0" y="53433"/>
              <a:ext cx="506275" cy="502734"/>
            </a:xfrm>
            <a:custGeom>
              <a:avLst/>
              <a:gdLst/>
              <a:ahLst/>
              <a:cxnLst/>
              <a:rect l="l" t="t" r="r" b="b"/>
              <a:pathLst>
                <a:path w="506275" h="502734">
                  <a:moveTo>
                    <a:pt x="0" y="0"/>
                  </a:moveTo>
                  <a:lnTo>
                    <a:pt x="506275" y="0"/>
                  </a:lnTo>
                  <a:lnTo>
                    <a:pt x="506275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97352" y="-85725"/>
              <a:ext cx="7847211" cy="65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Comprobar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volumen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61492" y="4337139"/>
            <a:ext cx="7476256" cy="1027910"/>
            <a:chOff x="0" y="-85725"/>
            <a:chExt cx="9968340" cy="1370546"/>
          </a:xfrm>
        </p:grpSpPr>
        <p:sp>
          <p:nvSpPr>
            <p:cNvPr id="15" name="Freeform 15"/>
            <p:cNvSpPr/>
            <p:nvPr/>
          </p:nvSpPr>
          <p:spPr>
            <a:xfrm>
              <a:off x="0" y="25831"/>
              <a:ext cx="561867" cy="557937"/>
            </a:xfrm>
            <a:custGeom>
              <a:avLst/>
              <a:gdLst/>
              <a:ahLst/>
              <a:cxnLst/>
              <a:rect l="l" t="t" r="r" b="b"/>
              <a:pathLst>
                <a:path w="561867" h="557937">
                  <a:moveTo>
                    <a:pt x="0" y="0"/>
                  </a:moveTo>
                  <a:lnTo>
                    <a:pt x="561867" y="0"/>
                  </a:lnTo>
                  <a:lnTo>
                    <a:pt x="561867" y="557938"/>
                  </a:lnTo>
                  <a:lnTo>
                    <a:pt x="0" y="5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97352" y="-85725"/>
              <a:ext cx="9170988" cy="1370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Compruebe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que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escaneo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de radio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esté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activado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699" y="4029958"/>
            <a:ext cx="769542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0" b="1" spc="1313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PREGUNTAS FRECUENTES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61492" y="1625600"/>
            <a:ext cx="7157661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Me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faltan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mensajes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o mi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altavoz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no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funciona</a:t>
            </a:r>
            <a:endParaRPr lang="en-US" sz="39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61492" y="5834118"/>
            <a:ext cx="6600722" cy="1027910"/>
            <a:chOff x="0" y="-85725"/>
            <a:chExt cx="8800963" cy="1370547"/>
          </a:xfrm>
        </p:grpSpPr>
        <p:sp>
          <p:nvSpPr>
            <p:cNvPr id="21" name="Freeform 21"/>
            <p:cNvSpPr/>
            <p:nvPr/>
          </p:nvSpPr>
          <p:spPr>
            <a:xfrm>
              <a:off x="0" y="36785"/>
              <a:ext cx="534155" cy="536029"/>
            </a:xfrm>
            <a:custGeom>
              <a:avLst/>
              <a:gdLst/>
              <a:ahLst/>
              <a:cxnLst/>
              <a:rect l="l" t="t" r="r" b="b"/>
              <a:pathLst>
                <a:path w="534155" h="536029">
                  <a:moveTo>
                    <a:pt x="0" y="0"/>
                  </a:moveTo>
                  <a:lnTo>
                    <a:pt x="534155" y="0"/>
                  </a:lnTo>
                  <a:lnTo>
                    <a:pt x="534155" y="536030"/>
                  </a:lnTo>
                  <a:lnTo>
                    <a:pt x="0" y="536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47687" y="-85725"/>
              <a:ext cx="7953276" cy="1370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Comprueba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que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canal no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esté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silenciado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61492" y="7405922"/>
            <a:ext cx="6597118" cy="1566519"/>
            <a:chOff x="0" y="-85725"/>
            <a:chExt cx="8796158" cy="20886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34155" cy="534155"/>
            </a:xfrm>
            <a:custGeom>
              <a:avLst/>
              <a:gdLst/>
              <a:ahLst/>
              <a:cxnLst/>
              <a:rect l="l" t="t" r="r" b="b"/>
              <a:pathLst>
                <a:path w="534155" h="534155">
                  <a:moveTo>
                    <a:pt x="0" y="0"/>
                  </a:moveTo>
                  <a:lnTo>
                    <a:pt x="534155" y="0"/>
                  </a:lnTo>
                  <a:lnTo>
                    <a:pt x="534155" y="534155"/>
                  </a:lnTo>
                  <a:lnTo>
                    <a:pt x="0" y="53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47687" y="-85725"/>
              <a:ext cx="7948471" cy="208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aplicación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móvil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,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asegúrese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de que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todos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los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canales no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estén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silenciados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6" name="TextBox 18">
            <a:extLst>
              <a:ext uri="{FF2B5EF4-FFF2-40B4-BE49-F238E27FC236}">
                <a16:creationId xmlns:a16="http://schemas.microsoft.com/office/drawing/2014/main" id="{97E05B4A-1689-EDE9-0AC9-D282A882126A}"/>
              </a:ext>
            </a:extLst>
          </p:cNvPr>
          <p:cNvSpPr txBox="1"/>
          <p:nvPr/>
        </p:nvSpPr>
        <p:spPr>
          <a:xfrm>
            <a:off x="1028699" y="2336800"/>
            <a:ext cx="3636321" cy="187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80"/>
              </a:lnSpc>
              <a:spcBef>
                <a:spcPct val="0"/>
              </a:spcBef>
            </a:pPr>
            <a:r>
              <a:rPr lang="en-US" sz="11486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walt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24122" y="1820256"/>
            <a:ext cx="1242789" cy="400685"/>
            <a:chOff x="0" y="0"/>
            <a:chExt cx="1657051" cy="534246"/>
          </a:xfrm>
        </p:grpSpPr>
        <p:grpSp>
          <p:nvGrpSpPr>
            <p:cNvPr id="3" name="Group 3"/>
            <p:cNvGrpSpPr/>
            <p:nvPr/>
          </p:nvGrpSpPr>
          <p:grpSpPr>
            <a:xfrm>
              <a:off x="1102718" y="0"/>
              <a:ext cx="554334" cy="534246"/>
              <a:chOff x="0" y="0"/>
              <a:chExt cx="843361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65135" y="156532"/>
              <a:ext cx="229498" cy="221182"/>
              <a:chOff x="0" y="0"/>
              <a:chExt cx="843361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0" y="267123"/>
              <a:ext cx="1379885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142296" cy="10287000"/>
          </a:xfrm>
          <a:custGeom>
            <a:avLst/>
            <a:gdLst/>
            <a:ahLst/>
            <a:cxnLst/>
            <a:rect l="l" t="t" r="r" b="b"/>
            <a:pathLst>
              <a:path w="18142296" h="10287000">
                <a:moveTo>
                  <a:pt x="0" y="0"/>
                </a:moveTo>
                <a:lnTo>
                  <a:pt x="18142296" y="0"/>
                </a:lnTo>
                <a:lnTo>
                  <a:pt x="181422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11" t="-22156" b="-19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61492" y="1648806"/>
            <a:ext cx="6831090" cy="6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Mi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pantalla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esta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negra</a:t>
            </a:r>
            <a:endParaRPr lang="en-US" sz="39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61492" y="2784833"/>
            <a:ext cx="6483422" cy="1524000"/>
            <a:chOff x="0" y="0"/>
            <a:chExt cx="8644563" cy="2032000"/>
          </a:xfrm>
        </p:grpSpPr>
        <p:sp>
          <p:nvSpPr>
            <p:cNvPr id="13" name="Freeform 13"/>
            <p:cNvSpPr/>
            <p:nvPr/>
          </p:nvSpPr>
          <p:spPr>
            <a:xfrm>
              <a:off x="0" y="53433"/>
              <a:ext cx="506275" cy="502734"/>
            </a:xfrm>
            <a:custGeom>
              <a:avLst/>
              <a:gdLst/>
              <a:ahLst/>
              <a:cxnLst/>
              <a:rect l="l" t="t" r="r" b="b"/>
              <a:pathLst>
                <a:path w="506275" h="502734">
                  <a:moveTo>
                    <a:pt x="0" y="0"/>
                  </a:moveTo>
                  <a:lnTo>
                    <a:pt x="506275" y="0"/>
                  </a:lnTo>
                  <a:lnTo>
                    <a:pt x="506275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97352" y="-85725"/>
              <a:ext cx="7847211" cy="211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Presione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botón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circular 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mantenga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presionado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botón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circular para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reiniciar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61492" y="4717256"/>
            <a:ext cx="7476256" cy="1027910"/>
            <a:chOff x="0" y="-85725"/>
            <a:chExt cx="9968340" cy="1370546"/>
          </a:xfrm>
        </p:grpSpPr>
        <p:sp>
          <p:nvSpPr>
            <p:cNvPr id="16" name="Freeform 16"/>
            <p:cNvSpPr/>
            <p:nvPr/>
          </p:nvSpPr>
          <p:spPr>
            <a:xfrm>
              <a:off x="0" y="25831"/>
              <a:ext cx="561867" cy="557937"/>
            </a:xfrm>
            <a:custGeom>
              <a:avLst/>
              <a:gdLst/>
              <a:ahLst/>
              <a:cxnLst/>
              <a:rect l="l" t="t" r="r" b="b"/>
              <a:pathLst>
                <a:path w="561867" h="557937">
                  <a:moveTo>
                    <a:pt x="0" y="0"/>
                  </a:moveTo>
                  <a:lnTo>
                    <a:pt x="561867" y="0"/>
                  </a:lnTo>
                  <a:lnTo>
                    <a:pt x="561867" y="557938"/>
                  </a:lnTo>
                  <a:lnTo>
                    <a:pt x="0" y="5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97352" y="-85725"/>
              <a:ext cx="9170988" cy="1370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Si no hay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respuesta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,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envíelo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al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administrador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4029958"/>
            <a:ext cx="880026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0" b="1" spc="1313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PREGUNTAS FRECUENTES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A8643888-ECA3-92A4-38BE-35E21CA03F50}"/>
              </a:ext>
            </a:extLst>
          </p:cNvPr>
          <p:cNvSpPr txBox="1"/>
          <p:nvPr/>
        </p:nvSpPr>
        <p:spPr>
          <a:xfrm>
            <a:off x="1028699" y="2336800"/>
            <a:ext cx="3636321" cy="187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80"/>
              </a:lnSpc>
              <a:spcBef>
                <a:spcPct val="0"/>
              </a:spcBef>
            </a:pPr>
            <a:r>
              <a:rPr lang="en-US" sz="11486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walt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24122" y="1820256"/>
            <a:ext cx="1242789" cy="400685"/>
            <a:chOff x="0" y="0"/>
            <a:chExt cx="1657051" cy="534246"/>
          </a:xfrm>
        </p:grpSpPr>
        <p:grpSp>
          <p:nvGrpSpPr>
            <p:cNvPr id="3" name="Group 3"/>
            <p:cNvGrpSpPr/>
            <p:nvPr/>
          </p:nvGrpSpPr>
          <p:grpSpPr>
            <a:xfrm>
              <a:off x="1102718" y="0"/>
              <a:ext cx="554334" cy="534246"/>
              <a:chOff x="0" y="0"/>
              <a:chExt cx="843361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65135" y="156532"/>
              <a:ext cx="229498" cy="221182"/>
              <a:chOff x="0" y="0"/>
              <a:chExt cx="843361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0" y="267123"/>
              <a:ext cx="1379885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142296" cy="10287000"/>
          </a:xfrm>
          <a:custGeom>
            <a:avLst/>
            <a:gdLst/>
            <a:ahLst/>
            <a:cxnLst/>
            <a:rect l="l" t="t" r="r" b="b"/>
            <a:pathLst>
              <a:path w="18142296" h="10287000">
                <a:moveTo>
                  <a:pt x="0" y="0"/>
                </a:moveTo>
                <a:lnTo>
                  <a:pt x="18142296" y="0"/>
                </a:lnTo>
                <a:lnTo>
                  <a:pt x="181422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11" t="-22156" b="-19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61492" y="1635125"/>
            <a:ext cx="683109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Walt no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tiene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luz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indicadora</a:t>
            </a:r>
            <a:endParaRPr lang="en-US" sz="39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61492" y="3387731"/>
            <a:ext cx="6483422" cy="1027910"/>
            <a:chOff x="0" y="-85725"/>
            <a:chExt cx="8644563" cy="1370546"/>
          </a:xfrm>
        </p:grpSpPr>
        <p:sp>
          <p:nvSpPr>
            <p:cNvPr id="13" name="Freeform 13"/>
            <p:cNvSpPr/>
            <p:nvPr/>
          </p:nvSpPr>
          <p:spPr>
            <a:xfrm>
              <a:off x="0" y="53433"/>
              <a:ext cx="506275" cy="502734"/>
            </a:xfrm>
            <a:custGeom>
              <a:avLst/>
              <a:gdLst/>
              <a:ahLst/>
              <a:cxnLst/>
              <a:rect l="l" t="t" r="r" b="b"/>
              <a:pathLst>
                <a:path w="506275" h="502734">
                  <a:moveTo>
                    <a:pt x="0" y="0"/>
                  </a:moveTo>
                  <a:lnTo>
                    <a:pt x="506275" y="0"/>
                  </a:lnTo>
                  <a:lnTo>
                    <a:pt x="506275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97352" y="-85725"/>
              <a:ext cx="7847211" cy="1370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Reajuste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estación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Wrangler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61492" y="4890524"/>
            <a:ext cx="6629029" cy="1054894"/>
            <a:chOff x="0" y="-85725"/>
            <a:chExt cx="8838705" cy="1406525"/>
          </a:xfrm>
        </p:grpSpPr>
        <p:sp>
          <p:nvSpPr>
            <p:cNvPr id="16" name="Freeform 16"/>
            <p:cNvSpPr/>
            <p:nvPr/>
          </p:nvSpPr>
          <p:spPr>
            <a:xfrm>
              <a:off x="0" y="25831"/>
              <a:ext cx="561867" cy="557937"/>
            </a:xfrm>
            <a:custGeom>
              <a:avLst/>
              <a:gdLst/>
              <a:ahLst/>
              <a:cxnLst/>
              <a:rect l="l" t="t" r="r" b="b"/>
              <a:pathLst>
                <a:path w="561867" h="557937">
                  <a:moveTo>
                    <a:pt x="0" y="0"/>
                  </a:moveTo>
                  <a:lnTo>
                    <a:pt x="561867" y="0"/>
                  </a:lnTo>
                  <a:lnTo>
                    <a:pt x="561867" y="557938"/>
                  </a:lnTo>
                  <a:lnTo>
                    <a:pt x="0" y="5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97352" y="-85725"/>
              <a:ext cx="8041353" cy="14065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Si no hay luz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indicadora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,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envíelo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al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administrador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4029958"/>
            <a:ext cx="75114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0" b="1" spc="1313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PREGUNTAS FRECUENTES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B45B017F-47F5-2F2D-730D-4C7794FD4862}"/>
              </a:ext>
            </a:extLst>
          </p:cNvPr>
          <p:cNvSpPr txBox="1"/>
          <p:nvPr/>
        </p:nvSpPr>
        <p:spPr>
          <a:xfrm>
            <a:off x="1028699" y="2336800"/>
            <a:ext cx="3636321" cy="187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80"/>
              </a:lnSpc>
              <a:spcBef>
                <a:spcPct val="0"/>
              </a:spcBef>
            </a:pPr>
            <a:r>
              <a:rPr lang="en-US" sz="11486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walt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0787"/>
            <a:ext cx="18288000" cy="8961120"/>
          </a:xfrm>
          <a:custGeom>
            <a:avLst/>
            <a:gdLst/>
            <a:ahLst/>
            <a:cxnLst/>
            <a:rect l="l" t="t" r="r" b="b"/>
            <a:pathLst>
              <a:path w="18288000" h="8961120">
                <a:moveTo>
                  <a:pt x="0" y="0"/>
                </a:moveTo>
                <a:lnTo>
                  <a:pt x="18288000" y="0"/>
                </a:lnTo>
                <a:lnTo>
                  <a:pt x="18288000" y="8961120"/>
                </a:lnTo>
                <a:lnTo>
                  <a:pt x="0" y="8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49640" y="2943142"/>
            <a:ext cx="8996295" cy="6812728"/>
          </a:xfrm>
          <a:custGeom>
            <a:avLst/>
            <a:gdLst/>
            <a:ahLst/>
            <a:cxnLst/>
            <a:rect l="l" t="t" r="r" b="b"/>
            <a:pathLst>
              <a:path w="8996295" h="6812728">
                <a:moveTo>
                  <a:pt x="0" y="0"/>
                </a:moveTo>
                <a:lnTo>
                  <a:pt x="8996295" y="0"/>
                </a:lnTo>
                <a:lnTo>
                  <a:pt x="8996295" y="6812729"/>
                </a:lnTo>
                <a:lnTo>
                  <a:pt x="0" y="6812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82537" y="809625"/>
            <a:ext cx="12110766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Empieza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con </a:t>
            </a: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tu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Walt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1802" y="3058239"/>
            <a:ext cx="929447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SOS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1801" y="3516807"/>
            <a:ext cx="516735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Mantenga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presionado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durante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3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segundos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para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enviar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una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alerta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emergencia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62039" y="4197549"/>
            <a:ext cx="4814806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PRESIONAR PARA HABLAR </a:t>
            </a:r>
            <a:r>
              <a:rPr lang="en-US" sz="20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(PTT)</a:t>
            </a:r>
            <a:endParaRPr lang="en-US" sz="2600" b="1" dirty="0">
              <a:solidFill>
                <a:srgbClr val="4197CB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862039" y="4716900"/>
            <a:ext cx="411242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Mantenga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presionado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hasta que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escuche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chirrido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antes de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transmitir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el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mensaje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2039" y="5798653"/>
            <a:ext cx="1606321" cy="42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VOLUMEN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62039" y="6298080"/>
            <a:ext cx="434610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Elija entre 8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niveles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volumen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.</a:t>
            </a:r>
            <a:endParaRPr lang="en-US" sz="1900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62039" y="6996095"/>
            <a:ext cx="2361128" cy="4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BOTÓN ATRÁS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2039" y="7495523"/>
            <a:ext cx="414337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Presione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varias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veces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consecutivas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para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ir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a la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pantalla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del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menú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45935" y="3064369"/>
            <a:ext cx="3482408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PANTALLA TÁCTIL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45935" y="3563797"/>
            <a:ext cx="414337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Pantalla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LCD de 2,83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pulgadas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con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tecnología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Gorilla® Glass.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45935" y="4353560"/>
            <a:ext cx="2846189" cy="4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CANAL ACTIVO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45935" y="4852987"/>
            <a:ext cx="441007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El canal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marcado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en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azul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indica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dónde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se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enviará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el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audio PTT.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45935" y="5648325"/>
            <a:ext cx="5669204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BOTÓN DE ENCENDIDO/SELECCIÓN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45935" y="6147753"/>
            <a:ext cx="566920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Presiona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una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vez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para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seleccionar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O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mantén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presionado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durante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2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segundos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para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apagar</a:t>
            </a:r>
            <a:endParaRPr lang="en-US" sz="1900" dirty="0">
              <a:solidFill>
                <a:srgbClr val="FFFFFF"/>
              </a:solidFill>
              <a:latin typeface="Century Gothic" panose="020B0502020202020204" pitchFamily="34" charset="0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45935" y="6913386"/>
            <a:ext cx="2835395" cy="418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NAVEGACIÓN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45935" y="7412814"/>
            <a:ext cx="393942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00"/>
              </a:lnSpc>
            </a:pP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Movimiento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a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través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pantallas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con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facilidad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y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uso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 de </a:t>
            </a:r>
            <a:r>
              <a:rPr lang="en-US" sz="19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guantes</a:t>
            </a:r>
            <a:r>
              <a:rPr lang="en-US" sz="1900" dirty="0">
                <a:solidFill>
                  <a:srgbClr val="FFFFFF"/>
                </a:solidFill>
                <a:latin typeface="Century Gothic" panose="020B0502020202020204" pitchFamily="34" charset="0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57184C-ECFC-AC2D-B4B4-88F97BEF5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52" y="4079443"/>
            <a:ext cx="2436786" cy="32541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24122" y="1820256"/>
            <a:ext cx="1242789" cy="400685"/>
            <a:chOff x="0" y="0"/>
            <a:chExt cx="1657051" cy="534246"/>
          </a:xfrm>
        </p:grpSpPr>
        <p:grpSp>
          <p:nvGrpSpPr>
            <p:cNvPr id="3" name="Group 3"/>
            <p:cNvGrpSpPr/>
            <p:nvPr/>
          </p:nvGrpSpPr>
          <p:grpSpPr>
            <a:xfrm>
              <a:off x="1102718" y="0"/>
              <a:ext cx="554334" cy="534246"/>
              <a:chOff x="0" y="0"/>
              <a:chExt cx="843361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65135" y="156532"/>
              <a:ext cx="229498" cy="221182"/>
              <a:chOff x="0" y="0"/>
              <a:chExt cx="843361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0" y="267123"/>
              <a:ext cx="1379885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142296" cy="10287000"/>
          </a:xfrm>
          <a:custGeom>
            <a:avLst/>
            <a:gdLst/>
            <a:ahLst/>
            <a:cxnLst/>
            <a:rect l="l" t="t" r="r" b="b"/>
            <a:pathLst>
              <a:path w="18142296" h="10287000">
                <a:moveTo>
                  <a:pt x="0" y="0"/>
                </a:moveTo>
                <a:lnTo>
                  <a:pt x="18142296" y="0"/>
                </a:lnTo>
                <a:lnTo>
                  <a:pt x="181422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11" t="-22156" b="-19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61492" y="1635125"/>
            <a:ext cx="6831090" cy="136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Me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quedé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sin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acceso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al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dispositivo</a:t>
            </a:r>
            <a:endParaRPr lang="en-US" sz="39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61492" y="3588638"/>
            <a:ext cx="6997808" cy="489301"/>
            <a:chOff x="0" y="-85725"/>
            <a:chExt cx="9330411" cy="652401"/>
          </a:xfrm>
        </p:grpSpPr>
        <p:sp>
          <p:nvSpPr>
            <p:cNvPr id="13" name="Freeform 13"/>
            <p:cNvSpPr/>
            <p:nvPr/>
          </p:nvSpPr>
          <p:spPr>
            <a:xfrm>
              <a:off x="0" y="53433"/>
              <a:ext cx="506275" cy="502734"/>
            </a:xfrm>
            <a:custGeom>
              <a:avLst/>
              <a:gdLst/>
              <a:ahLst/>
              <a:cxnLst/>
              <a:rect l="l" t="t" r="r" b="b"/>
              <a:pathLst>
                <a:path w="506275" h="502734">
                  <a:moveTo>
                    <a:pt x="0" y="0"/>
                  </a:moveTo>
                  <a:lnTo>
                    <a:pt x="506275" y="0"/>
                  </a:lnTo>
                  <a:lnTo>
                    <a:pt x="506275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97352" y="-85725"/>
              <a:ext cx="8533059" cy="652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usuario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desbloqueará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1 hora.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61492" y="4862431"/>
            <a:ext cx="7476255" cy="990600"/>
            <a:chOff x="0" y="0"/>
            <a:chExt cx="9968339" cy="1320800"/>
          </a:xfrm>
        </p:grpSpPr>
        <p:sp>
          <p:nvSpPr>
            <p:cNvPr id="16" name="Freeform 16"/>
            <p:cNvSpPr/>
            <p:nvPr/>
          </p:nvSpPr>
          <p:spPr>
            <a:xfrm>
              <a:off x="0" y="25831"/>
              <a:ext cx="561867" cy="557937"/>
            </a:xfrm>
            <a:custGeom>
              <a:avLst/>
              <a:gdLst/>
              <a:ahLst/>
              <a:cxnLst/>
              <a:rect l="l" t="t" r="r" b="b"/>
              <a:pathLst>
                <a:path w="561867" h="557937">
                  <a:moveTo>
                    <a:pt x="0" y="0"/>
                  </a:moveTo>
                  <a:lnTo>
                    <a:pt x="561867" y="0"/>
                  </a:lnTo>
                  <a:lnTo>
                    <a:pt x="561867" y="557938"/>
                  </a:lnTo>
                  <a:lnTo>
                    <a:pt x="0" y="5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97352" y="-85725"/>
              <a:ext cx="9170988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Para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desbloquear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inmediatamente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,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contacte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al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administrador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4029958"/>
            <a:ext cx="769542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0" b="1" spc="1313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PREGUNTAS FRECUENTES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35BBB2E-A510-63F5-3EB4-DE77004860D4}"/>
              </a:ext>
            </a:extLst>
          </p:cNvPr>
          <p:cNvSpPr txBox="1"/>
          <p:nvPr/>
        </p:nvSpPr>
        <p:spPr>
          <a:xfrm>
            <a:off x="1028699" y="2336800"/>
            <a:ext cx="3636321" cy="187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80"/>
              </a:lnSpc>
              <a:spcBef>
                <a:spcPct val="0"/>
              </a:spcBef>
            </a:pPr>
            <a:r>
              <a:rPr lang="en-US" sz="11486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walt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24122" y="1820256"/>
            <a:ext cx="1242789" cy="400685"/>
            <a:chOff x="0" y="0"/>
            <a:chExt cx="1657051" cy="534246"/>
          </a:xfrm>
        </p:grpSpPr>
        <p:grpSp>
          <p:nvGrpSpPr>
            <p:cNvPr id="3" name="Group 3"/>
            <p:cNvGrpSpPr/>
            <p:nvPr/>
          </p:nvGrpSpPr>
          <p:grpSpPr>
            <a:xfrm>
              <a:off x="1102718" y="0"/>
              <a:ext cx="554334" cy="534246"/>
              <a:chOff x="0" y="0"/>
              <a:chExt cx="843361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65135" y="156532"/>
              <a:ext cx="229498" cy="221182"/>
              <a:chOff x="0" y="0"/>
              <a:chExt cx="843361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4336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43361" h="812800">
                    <a:moveTo>
                      <a:pt x="421680" y="0"/>
                    </a:moveTo>
                    <a:cubicBezTo>
                      <a:pt x="188793" y="0"/>
                      <a:pt x="0" y="181951"/>
                      <a:pt x="0" y="406400"/>
                    </a:cubicBezTo>
                    <a:cubicBezTo>
                      <a:pt x="0" y="630849"/>
                      <a:pt x="188793" y="812800"/>
                      <a:pt x="421680" y="812800"/>
                    </a:cubicBezTo>
                    <a:cubicBezTo>
                      <a:pt x="654568" y="812800"/>
                      <a:pt x="843361" y="630849"/>
                      <a:pt x="843361" y="406400"/>
                    </a:cubicBezTo>
                    <a:cubicBezTo>
                      <a:pt x="843361" y="181951"/>
                      <a:pt x="654568" y="0"/>
                      <a:pt x="42168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9065" y="38100"/>
                <a:ext cx="68523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0" y="267123"/>
              <a:ext cx="1379885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0"/>
            <a:ext cx="18142296" cy="10287000"/>
          </a:xfrm>
          <a:custGeom>
            <a:avLst/>
            <a:gdLst/>
            <a:ahLst/>
            <a:cxnLst/>
            <a:rect l="l" t="t" r="r" b="b"/>
            <a:pathLst>
              <a:path w="18142296" h="10287000">
                <a:moveTo>
                  <a:pt x="0" y="0"/>
                </a:moveTo>
                <a:lnTo>
                  <a:pt x="18142296" y="0"/>
                </a:lnTo>
                <a:lnTo>
                  <a:pt x="181422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11" t="-22156" b="-194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61492" y="1635125"/>
            <a:ext cx="5198233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Perdí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mi </a:t>
            </a:r>
            <a:r>
              <a:rPr lang="en-US" sz="39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tarjeta</a:t>
            </a:r>
            <a:r>
              <a:rPr lang="en-US" sz="39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o sticker NFC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61492" y="3345656"/>
            <a:ext cx="6997808" cy="1566519"/>
            <a:chOff x="0" y="-85725"/>
            <a:chExt cx="9330411" cy="2088692"/>
          </a:xfrm>
        </p:grpSpPr>
        <p:sp>
          <p:nvSpPr>
            <p:cNvPr id="13" name="Freeform 13"/>
            <p:cNvSpPr/>
            <p:nvPr/>
          </p:nvSpPr>
          <p:spPr>
            <a:xfrm>
              <a:off x="0" y="53433"/>
              <a:ext cx="546442" cy="502734"/>
            </a:xfrm>
            <a:custGeom>
              <a:avLst/>
              <a:gdLst/>
              <a:ahLst/>
              <a:cxnLst/>
              <a:rect l="l" t="t" r="r" b="b"/>
              <a:pathLst>
                <a:path w="546442" h="502734">
                  <a:moveTo>
                    <a:pt x="0" y="0"/>
                  </a:moveTo>
                  <a:lnTo>
                    <a:pt x="546442" y="0"/>
                  </a:lnTo>
                  <a:lnTo>
                    <a:pt x="546442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966" b="-3966"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0613" y="-85725"/>
              <a:ext cx="8469798" cy="208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Puede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reasignar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una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insignia </a:t>
              </a:r>
            </a:p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walt del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usuario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su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aplicación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móvil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4029958"/>
            <a:ext cx="752870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8000" b="1" spc="1313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PREGUNTAS FRECUENTES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4F04168D-AE43-D8CF-419E-FCFF43E7A0DD}"/>
              </a:ext>
            </a:extLst>
          </p:cNvPr>
          <p:cNvSpPr txBox="1"/>
          <p:nvPr/>
        </p:nvSpPr>
        <p:spPr>
          <a:xfrm>
            <a:off x="1028699" y="2336800"/>
            <a:ext cx="3636321" cy="1875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080"/>
              </a:lnSpc>
              <a:spcBef>
                <a:spcPct val="0"/>
              </a:spcBef>
            </a:pPr>
            <a:r>
              <a:rPr lang="en-US" sz="11486" b="1" dirty="0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walt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593613"/>
            <a:chOff x="0" y="0"/>
            <a:chExt cx="4816593" cy="19999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99964"/>
            </a:xfrm>
            <a:custGeom>
              <a:avLst/>
              <a:gdLst/>
              <a:ahLst/>
              <a:cxnLst/>
              <a:rect l="l" t="t" r="r" b="b"/>
              <a:pathLst>
                <a:path w="4816592" h="1999964">
                  <a:moveTo>
                    <a:pt x="0" y="0"/>
                  </a:moveTo>
                  <a:lnTo>
                    <a:pt x="4816592" y="0"/>
                  </a:lnTo>
                  <a:lnTo>
                    <a:pt x="4816592" y="1999964"/>
                  </a:lnTo>
                  <a:lnTo>
                    <a:pt x="0" y="1999964"/>
                  </a:lnTo>
                  <a:close/>
                </a:path>
              </a:pathLst>
            </a:custGeom>
            <a:gradFill rotWithShape="1">
              <a:gsLst>
                <a:gs pos="0">
                  <a:srgbClr val="091B21">
                    <a:alpha val="100000"/>
                  </a:srgbClr>
                </a:gs>
                <a:gs pos="100000">
                  <a:srgbClr val="033642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038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593613"/>
            <a:ext cx="18288000" cy="2693387"/>
          </a:xfrm>
          <a:custGeom>
            <a:avLst/>
            <a:gdLst/>
            <a:ahLst/>
            <a:cxnLst/>
            <a:rect l="l" t="t" r="r" b="b"/>
            <a:pathLst>
              <a:path w="18288000" h="2693387">
                <a:moveTo>
                  <a:pt x="0" y="0"/>
                </a:moveTo>
                <a:lnTo>
                  <a:pt x="18288000" y="0"/>
                </a:lnTo>
                <a:lnTo>
                  <a:pt x="18288000" y="2693387"/>
                </a:lnTo>
                <a:lnTo>
                  <a:pt x="0" y="26933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56" t="-125250" b="-28515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Picture 41" descr="A person looking out a window&#10;&#10;Description automatically generated">
            <a:extLst>
              <a:ext uri="{FF2B5EF4-FFF2-40B4-BE49-F238E27FC236}">
                <a16:creationId xmlns:a16="http://schemas.microsoft.com/office/drawing/2014/main" id="{A546C691-215E-EA10-E28F-50A39DAA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t="21043" r="30233"/>
          <a:stretch/>
        </p:blipFill>
        <p:spPr>
          <a:xfrm>
            <a:off x="9579825" y="2481640"/>
            <a:ext cx="3889195" cy="599569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45643" dist="227830" dir="8520000" sx="100801" sy="100801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8" name="Picture 37" descr="A person wearing a white coat and gloves&#10;&#10;Description automatically generated">
            <a:extLst>
              <a:ext uri="{FF2B5EF4-FFF2-40B4-BE49-F238E27FC236}">
                <a16:creationId xmlns:a16="http://schemas.microsoft.com/office/drawing/2014/main" id="{16931AB1-DD65-88FD-E5E6-F756D466F8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 r="23887" b="36"/>
          <a:stretch/>
        </p:blipFill>
        <p:spPr>
          <a:xfrm>
            <a:off x="5475840" y="2509070"/>
            <a:ext cx="3889195" cy="598723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45643" dist="227830" dir="8520000" sx="100801" sy="100801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4" name="Picture 33" descr="A person holding a cell phone&#10;&#10;Description automatically generated">
            <a:extLst>
              <a:ext uri="{FF2B5EF4-FFF2-40B4-BE49-F238E27FC236}">
                <a16:creationId xmlns:a16="http://schemas.microsoft.com/office/drawing/2014/main" id="{C9F09E89-34CF-866B-144B-5FD3EC31C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2"/>
          <a:stretch/>
        </p:blipFill>
        <p:spPr>
          <a:xfrm>
            <a:off x="1371855" y="2509070"/>
            <a:ext cx="3889195" cy="5987230"/>
          </a:xfrm>
          <a:prstGeom prst="roundRect">
            <a:avLst>
              <a:gd name="adj" fmla="val 1666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245643" dist="227830" dir="8520000" sx="100801" sy="100801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5" name="Picture 44" descr="A person in a white coat and red hard hat looking at a phone&#10;&#10;Description automatically generated">
            <a:extLst>
              <a:ext uri="{FF2B5EF4-FFF2-40B4-BE49-F238E27FC236}">
                <a16:creationId xmlns:a16="http://schemas.microsoft.com/office/drawing/2014/main" id="{9ED9B107-F1AB-B5EC-3BCF-3EA4CBA9CB4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-1" r="7399" b="141"/>
          <a:stretch/>
        </p:blipFill>
        <p:spPr>
          <a:xfrm>
            <a:off x="13683810" y="2481640"/>
            <a:ext cx="3889195" cy="598723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45643" dist="227830" dir="8520000" sx="100801" sy="100801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7979FBA-AFF4-CD40-80FB-01DDF1D25C6B}"/>
              </a:ext>
            </a:extLst>
          </p:cNvPr>
          <p:cNvSpPr/>
          <p:nvPr/>
        </p:nvSpPr>
        <p:spPr>
          <a:xfrm>
            <a:off x="1369231" y="2509070"/>
            <a:ext cx="3895344" cy="5998464"/>
          </a:xfrm>
          <a:prstGeom prst="roundRect">
            <a:avLst>
              <a:gd name="adj" fmla="val 16312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5765429" y="523875"/>
            <a:ext cx="6495627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Expectativas</a:t>
            </a:r>
            <a:endParaRPr lang="en-US" sz="7500" b="1" dirty="0">
              <a:solidFill>
                <a:srgbClr val="FFFFFF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656861" y="7227218"/>
            <a:ext cx="3285579" cy="100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dispositivo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está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destinado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únicamente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para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uso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comercial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56861" y="6693303"/>
            <a:ext cx="2828875" cy="47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Solo </a:t>
            </a:r>
            <a:r>
              <a:rPr lang="en-US" sz="28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en</a:t>
            </a:r>
            <a:r>
              <a:rPr lang="en-US" sz="28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28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Trabajo</a:t>
            </a:r>
            <a:endParaRPr lang="en-US" sz="28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EC2A99E-31CE-A673-5C99-843649AEEC49}"/>
              </a:ext>
            </a:extLst>
          </p:cNvPr>
          <p:cNvSpPr/>
          <p:nvPr/>
        </p:nvSpPr>
        <p:spPr>
          <a:xfrm>
            <a:off x="5494128" y="2497836"/>
            <a:ext cx="3895344" cy="5998464"/>
          </a:xfrm>
          <a:prstGeom prst="roundRect">
            <a:avLst>
              <a:gd name="adj" fmla="val 16312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5765429" y="7227218"/>
            <a:ext cx="3276548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espera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que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los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Walts se usen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en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todo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momento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65429" y="6693303"/>
            <a:ext cx="3276548" cy="4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Uso </a:t>
            </a:r>
            <a:r>
              <a:rPr lang="en-US" sz="28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Obligatorio</a:t>
            </a:r>
            <a:endParaRPr lang="en-US" sz="28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398F13E-1B37-FC89-BA37-B13B57B9E33F}"/>
              </a:ext>
            </a:extLst>
          </p:cNvPr>
          <p:cNvSpPr/>
          <p:nvPr/>
        </p:nvSpPr>
        <p:spPr>
          <a:xfrm>
            <a:off x="9579825" y="2476500"/>
            <a:ext cx="3895344" cy="6007608"/>
          </a:xfrm>
          <a:prstGeom prst="roundRect">
            <a:avLst>
              <a:gd name="adj" fmla="val 16312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9879714" y="7227218"/>
            <a:ext cx="3328034" cy="65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Habla alto y claro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cuando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te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comuniques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79714" y="6693303"/>
            <a:ext cx="3410413" cy="4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Diálogo</a:t>
            </a:r>
            <a:r>
              <a:rPr lang="en-US" sz="28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2899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Efectivo</a:t>
            </a:r>
            <a:endParaRPr lang="en-US" sz="2899" b="1" dirty="0">
              <a:solidFill>
                <a:srgbClr val="FFFFFF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294EE7F-1472-9609-985C-A681D7BB7237}"/>
              </a:ext>
            </a:extLst>
          </p:cNvPr>
          <p:cNvSpPr/>
          <p:nvPr/>
        </p:nvSpPr>
        <p:spPr>
          <a:xfrm>
            <a:off x="13677661" y="2470406"/>
            <a:ext cx="3895344" cy="5998464"/>
          </a:xfrm>
          <a:prstGeom prst="roundRect">
            <a:avLst>
              <a:gd name="adj" fmla="val 16312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3993999" y="7227218"/>
            <a:ext cx="3142683" cy="1006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Las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credenciales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inicio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de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sesión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no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deben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compartirse</a:t>
            </a:r>
            <a:r>
              <a:rPr lang="en-US" sz="1899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993999" y="6693303"/>
            <a:ext cx="2741563" cy="4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Acceso Seguro</a:t>
            </a:r>
          </a:p>
        </p:txBody>
      </p:sp>
      <p:sp>
        <p:nvSpPr>
          <p:cNvPr id="39" name="AutoShape 6">
            <a:extLst>
              <a:ext uri="{FF2B5EF4-FFF2-40B4-BE49-F238E27FC236}">
                <a16:creationId xmlns:a16="http://schemas.microsoft.com/office/drawing/2014/main" id="{D7E51809-69AF-EDA5-FF48-BF61A1F114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884521" cy="10287000"/>
            <a:chOff x="0" y="0"/>
            <a:chExt cx="26033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3331" cy="2709333"/>
            </a:xfrm>
            <a:custGeom>
              <a:avLst/>
              <a:gdLst/>
              <a:ahLst/>
              <a:cxnLst/>
              <a:rect l="l" t="t" r="r" b="b"/>
              <a:pathLst>
                <a:path w="2603331" h="2709333">
                  <a:moveTo>
                    <a:pt x="0" y="0"/>
                  </a:moveTo>
                  <a:lnTo>
                    <a:pt x="2603331" y="0"/>
                  </a:lnTo>
                  <a:lnTo>
                    <a:pt x="2603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16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0333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728557"/>
            <a:ext cx="8065214" cy="489301"/>
            <a:chOff x="0" y="-85725"/>
            <a:chExt cx="10753619" cy="652402"/>
          </a:xfrm>
        </p:grpSpPr>
        <p:sp>
          <p:nvSpPr>
            <p:cNvPr id="6" name="TextBox 6"/>
            <p:cNvSpPr txBox="1"/>
            <p:nvPr/>
          </p:nvSpPr>
          <p:spPr>
            <a:xfrm>
              <a:off x="1975547" y="-85725"/>
              <a:ext cx="8778072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¡Usa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walts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!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AutoShape 13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5429740"/>
            <a:ext cx="8707985" cy="489301"/>
            <a:chOff x="0" y="-85725"/>
            <a:chExt cx="11610646" cy="652402"/>
          </a:xfrm>
        </p:grpSpPr>
        <p:sp>
          <p:nvSpPr>
            <p:cNvPr id="15" name="TextBox 15"/>
            <p:cNvSpPr txBox="1"/>
            <p:nvPr/>
          </p:nvSpPr>
          <p:spPr>
            <a:xfrm>
              <a:off x="1975547" y="-85725"/>
              <a:ext cx="963509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¡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Sé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creativa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!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2" name="AutoShape 22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7130923"/>
            <a:ext cx="8065214" cy="489301"/>
            <a:chOff x="0" y="-85725"/>
            <a:chExt cx="10753619" cy="652402"/>
          </a:xfrm>
        </p:grpSpPr>
        <p:sp>
          <p:nvSpPr>
            <p:cNvPr id="24" name="TextBox 24"/>
            <p:cNvSpPr txBox="1"/>
            <p:nvPr/>
          </p:nvSpPr>
          <p:spPr>
            <a:xfrm>
              <a:off x="1975547" y="-85725"/>
              <a:ext cx="8778072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¡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Todas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las ideas son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bienvenidas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!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1" name="AutoShape 31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8311432" y="0"/>
            <a:ext cx="11205733" cy="10287000"/>
          </a:xfrm>
          <a:custGeom>
            <a:avLst/>
            <a:gdLst/>
            <a:ahLst/>
            <a:cxnLst/>
            <a:rect l="l" t="t" r="r" b="b"/>
            <a:pathLst>
              <a:path w="11205733" h="10287000">
                <a:moveTo>
                  <a:pt x="0" y="0"/>
                </a:moveTo>
                <a:lnTo>
                  <a:pt x="11205733" y="0"/>
                </a:lnTo>
                <a:lnTo>
                  <a:pt x="11205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28699" y="885825"/>
            <a:ext cx="10668719" cy="807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Queremos</a:t>
            </a:r>
            <a:r>
              <a:rPr lang="en-US" sz="48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48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escuchar</a:t>
            </a:r>
            <a:r>
              <a:rPr lang="en-US" sz="48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de </a:t>
            </a:r>
            <a:r>
              <a:rPr lang="en-US" sz="48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ti</a:t>
            </a:r>
            <a:endParaRPr lang="en-US" sz="4800" b="1" dirty="0">
              <a:solidFill>
                <a:srgbClr val="4197CB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8700" y="1568450"/>
            <a:ext cx="8007697" cy="1180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Comparte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tus</a:t>
            </a:r>
            <a:r>
              <a:rPr lang="en-US" sz="6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Ideas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76611" y="3475110"/>
            <a:ext cx="6022044" cy="489300"/>
            <a:chOff x="0" y="-85725"/>
            <a:chExt cx="8029397" cy="652401"/>
          </a:xfrm>
        </p:grpSpPr>
        <p:sp>
          <p:nvSpPr>
            <p:cNvPr id="3" name="Freeform 3"/>
            <p:cNvSpPr/>
            <p:nvPr/>
          </p:nvSpPr>
          <p:spPr>
            <a:xfrm>
              <a:off x="0" y="51663"/>
              <a:ext cx="506275" cy="506275"/>
            </a:xfrm>
            <a:custGeom>
              <a:avLst/>
              <a:gdLst/>
              <a:ahLst/>
              <a:cxnLst/>
              <a:rect l="l" t="t" r="r" b="b"/>
              <a:pathLst>
                <a:path w="506275" h="506275">
                  <a:moveTo>
                    <a:pt x="0" y="0"/>
                  </a:moveTo>
                  <a:lnTo>
                    <a:pt x="506275" y="0"/>
                  </a:lnTo>
                  <a:lnTo>
                    <a:pt x="506275" y="506274"/>
                  </a:lnTo>
                  <a:lnTo>
                    <a:pt x="0" y="506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67511" y="-85725"/>
              <a:ext cx="7361886" cy="652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Guía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Incorporación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76611" y="4208535"/>
            <a:ext cx="4858567" cy="489301"/>
            <a:chOff x="0" y="-85725"/>
            <a:chExt cx="6478088" cy="652401"/>
          </a:xfrm>
        </p:grpSpPr>
        <p:sp>
          <p:nvSpPr>
            <p:cNvPr id="6" name="Freeform 6"/>
            <p:cNvSpPr/>
            <p:nvPr/>
          </p:nvSpPr>
          <p:spPr>
            <a:xfrm>
              <a:off x="0" y="51663"/>
              <a:ext cx="506275" cy="506275"/>
            </a:xfrm>
            <a:custGeom>
              <a:avLst/>
              <a:gdLst/>
              <a:ahLst/>
              <a:cxnLst/>
              <a:rect l="l" t="t" r="r" b="b"/>
              <a:pathLst>
                <a:path w="506275" h="506275">
                  <a:moveTo>
                    <a:pt x="0" y="0"/>
                  </a:moveTo>
                  <a:lnTo>
                    <a:pt x="506275" y="0"/>
                  </a:lnTo>
                  <a:lnTo>
                    <a:pt x="506275" y="506274"/>
                  </a:lnTo>
                  <a:lnTo>
                    <a:pt x="0" y="506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511" y="-85725"/>
              <a:ext cx="5810577" cy="652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walt Radio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Inteligente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76611" y="4941960"/>
            <a:ext cx="4027190" cy="489301"/>
            <a:chOff x="0" y="-85725"/>
            <a:chExt cx="5369586" cy="652401"/>
          </a:xfrm>
        </p:grpSpPr>
        <p:sp>
          <p:nvSpPr>
            <p:cNvPr id="9" name="Freeform 9"/>
            <p:cNvSpPr/>
            <p:nvPr/>
          </p:nvSpPr>
          <p:spPr>
            <a:xfrm>
              <a:off x="0" y="51663"/>
              <a:ext cx="506275" cy="506275"/>
            </a:xfrm>
            <a:custGeom>
              <a:avLst/>
              <a:gdLst/>
              <a:ahLst/>
              <a:cxnLst/>
              <a:rect l="l" t="t" r="r" b="b"/>
              <a:pathLst>
                <a:path w="506275" h="506275">
                  <a:moveTo>
                    <a:pt x="0" y="0"/>
                  </a:moveTo>
                  <a:lnTo>
                    <a:pt x="506275" y="0"/>
                  </a:lnTo>
                  <a:lnTo>
                    <a:pt x="506275" y="506274"/>
                  </a:lnTo>
                  <a:lnTo>
                    <a:pt x="0" y="506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7511" y="-85725"/>
              <a:ext cx="4702075" cy="652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Insignia NFC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4068812" y="475683"/>
            <a:ext cx="3087394" cy="16070656"/>
            <a:chOff x="0" y="0"/>
            <a:chExt cx="755728" cy="39337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5728" cy="3933756"/>
            </a:xfrm>
            <a:custGeom>
              <a:avLst/>
              <a:gdLst/>
              <a:ahLst/>
              <a:cxnLst/>
              <a:rect l="l" t="t" r="r" b="b"/>
              <a:pathLst>
                <a:path w="755728" h="3933756">
                  <a:moveTo>
                    <a:pt x="252046" y="19070"/>
                  </a:moveTo>
                  <a:cubicBezTo>
                    <a:pt x="290665" y="7556"/>
                    <a:pt x="334837" y="0"/>
                    <a:pt x="378068" y="0"/>
                  </a:cubicBezTo>
                  <a:cubicBezTo>
                    <a:pt x="421300" y="0"/>
                    <a:pt x="462900" y="6476"/>
                    <a:pt x="501235" y="17990"/>
                  </a:cubicBezTo>
                  <a:cubicBezTo>
                    <a:pt x="502052" y="18350"/>
                    <a:pt x="502868" y="18350"/>
                    <a:pt x="503683" y="18710"/>
                  </a:cubicBezTo>
                  <a:cubicBezTo>
                    <a:pt x="647651" y="64765"/>
                    <a:pt x="753689" y="186379"/>
                    <a:pt x="755728" y="397827"/>
                  </a:cubicBezTo>
                  <a:lnTo>
                    <a:pt x="755728" y="3933756"/>
                  </a:lnTo>
                  <a:lnTo>
                    <a:pt x="0" y="3933756"/>
                  </a:lnTo>
                  <a:lnTo>
                    <a:pt x="0" y="400451"/>
                  </a:lnTo>
                  <a:cubicBezTo>
                    <a:pt x="2039" y="185660"/>
                    <a:pt x="106446" y="64045"/>
                    <a:pt x="252046" y="19070"/>
                  </a:cubicBezTo>
                  <a:close/>
                </a:path>
              </a:pathLst>
            </a:custGeom>
            <a:solidFill>
              <a:srgbClr val="0336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755728" cy="3844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14296" y="7441406"/>
            <a:ext cx="7897718" cy="1027910"/>
            <a:chOff x="0" y="-85725"/>
            <a:chExt cx="10530291" cy="1370546"/>
          </a:xfrm>
        </p:grpSpPr>
        <p:sp>
          <p:nvSpPr>
            <p:cNvPr id="15" name="Freeform 15"/>
            <p:cNvSpPr/>
            <p:nvPr/>
          </p:nvSpPr>
          <p:spPr>
            <a:xfrm>
              <a:off x="0" y="53433"/>
              <a:ext cx="506275" cy="502734"/>
            </a:xfrm>
            <a:custGeom>
              <a:avLst/>
              <a:gdLst/>
              <a:ahLst/>
              <a:cxnLst/>
              <a:rect l="l" t="t" r="r" b="b"/>
              <a:pathLst>
                <a:path w="506275" h="502734">
                  <a:moveTo>
                    <a:pt x="0" y="0"/>
                  </a:moveTo>
                  <a:lnTo>
                    <a:pt x="506275" y="0"/>
                  </a:lnTo>
                  <a:lnTo>
                    <a:pt x="506275" y="502734"/>
                  </a:lnTo>
                  <a:lnTo>
                    <a:pt x="0" y="50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97352" y="-85725"/>
              <a:ext cx="9732939" cy="1370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Seleccione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Escanear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QR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pantalla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inicio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sesión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14296" y="8683230"/>
            <a:ext cx="8127982" cy="1027910"/>
            <a:chOff x="0" y="-85725"/>
            <a:chExt cx="10837308" cy="1370549"/>
          </a:xfrm>
        </p:grpSpPr>
        <p:sp>
          <p:nvSpPr>
            <p:cNvPr id="18" name="Freeform 18"/>
            <p:cNvSpPr/>
            <p:nvPr/>
          </p:nvSpPr>
          <p:spPr>
            <a:xfrm>
              <a:off x="0" y="25831"/>
              <a:ext cx="561867" cy="557937"/>
            </a:xfrm>
            <a:custGeom>
              <a:avLst/>
              <a:gdLst/>
              <a:ahLst/>
              <a:cxnLst/>
              <a:rect l="l" t="t" r="r" b="b"/>
              <a:pathLst>
                <a:path w="561867" h="557937">
                  <a:moveTo>
                    <a:pt x="0" y="0"/>
                  </a:moveTo>
                  <a:lnTo>
                    <a:pt x="561867" y="0"/>
                  </a:lnTo>
                  <a:lnTo>
                    <a:pt x="561867" y="557938"/>
                  </a:lnTo>
                  <a:lnTo>
                    <a:pt x="0" y="55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97351" y="-85725"/>
              <a:ext cx="10039957" cy="1370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Escanee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código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QR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 la Guía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Incorporación</a:t>
              </a:r>
              <a:endParaRPr lang="en-US" sz="30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067800" y="970621"/>
            <a:ext cx="4967377" cy="121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¡</a:t>
            </a:r>
            <a:r>
              <a:rPr lang="en-US" sz="75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Vamonos</a:t>
            </a:r>
            <a:r>
              <a:rPr lang="en-US" sz="75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07058" y="2557103"/>
            <a:ext cx="4928119" cy="6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Lo que </a:t>
            </a:r>
            <a:r>
              <a:rPr lang="en-US" sz="4000" b="1" dirty="0" err="1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necesitarás</a:t>
            </a:r>
            <a:r>
              <a:rPr lang="en-US" sz="4000" b="1" dirty="0">
                <a:solidFill>
                  <a:srgbClr val="FFFFFF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:</a:t>
            </a:r>
          </a:p>
        </p:txBody>
      </p:sp>
      <p:pic>
        <p:nvPicPr>
          <p:cNvPr id="26" name="Picture 25" descr="A poster with a few cell phones&#10;&#10;AI-generated content may be incorrect.">
            <a:extLst>
              <a:ext uri="{FF2B5EF4-FFF2-40B4-BE49-F238E27FC236}">
                <a16:creationId xmlns:a16="http://schemas.microsoft.com/office/drawing/2014/main" id="{1B1BCC45-8082-026F-C565-EE6065BCC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989">
            <a:off x="-1588685" y="698300"/>
            <a:ext cx="9122760" cy="11805925"/>
          </a:xfrm>
          <a:prstGeom prst="rect">
            <a:avLst/>
          </a:prstGeom>
          <a:effectLst>
            <a:outerShdw blurRad="428734" dist="123249" dir="1891220" sx="100579" sy="100579" algn="tl" rotWithShape="0">
              <a:prstClr val="black">
                <a:alpha val="31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1F2D816A-72E7-297D-2802-A471F42F4423}"/>
              </a:ext>
            </a:extLst>
          </p:cNvPr>
          <p:cNvCxnSpPr>
            <a:cxnSpLocks/>
          </p:cNvCxnSpPr>
          <p:nvPr/>
        </p:nvCxnSpPr>
        <p:spPr>
          <a:xfrm>
            <a:off x="6490593" y="1452796"/>
            <a:ext cx="11340207" cy="4023361"/>
          </a:xfrm>
          <a:prstGeom prst="bentConnector3">
            <a:avLst>
              <a:gd name="adj1" fmla="val 34973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A9C84AB-7DEC-1D9A-A492-AC1082936501}"/>
              </a:ext>
            </a:extLst>
          </p:cNvPr>
          <p:cNvCxnSpPr/>
          <p:nvPr/>
        </p:nvCxnSpPr>
        <p:spPr>
          <a:xfrm flipH="1" flipV="1">
            <a:off x="6489029" y="2391316"/>
            <a:ext cx="29273" cy="4785309"/>
          </a:xfrm>
          <a:prstGeom prst="straightConnector1">
            <a:avLst/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8DEB10A1-62EB-A355-F53E-13185F2BBD0E}"/>
              </a:ext>
            </a:extLst>
          </p:cNvPr>
          <p:cNvCxnSpPr>
            <a:cxnSpLocks/>
          </p:cNvCxnSpPr>
          <p:nvPr/>
        </p:nvCxnSpPr>
        <p:spPr>
          <a:xfrm>
            <a:off x="-212331" y="2133525"/>
            <a:ext cx="7514922" cy="4026672"/>
          </a:xfrm>
          <a:prstGeom prst="bentConnector3">
            <a:avLst>
              <a:gd name="adj1" fmla="val 36726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sp>
        <p:nvSpPr>
          <p:cNvPr id="4" name="TextBox 4"/>
          <p:cNvSpPr txBox="1"/>
          <p:nvPr/>
        </p:nvSpPr>
        <p:spPr>
          <a:xfrm>
            <a:off x="1028700" y="625994"/>
            <a:ext cx="4897040" cy="652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Primera </a:t>
            </a:r>
            <a:r>
              <a:rPr lang="en-US" sz="4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vez</a:t>
            </a:r>
            <a:r>
              <a:rPr lang="en-US" sz="4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4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en</a:t>
            </a:r>
            <a:r>
              <a:rPr lang="en-US" sz="4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Walt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365769"/>
            <a:ext cx="5196761" cy="81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Autoverificación</a:t>
            </a:r>
            <a:endParaRPr lang="en-US" sz="5000" dirty="0">
              <a:solidFill>
                <a:srgbClr val="FFFFFF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8820988" y="2052176"/>
            <a:ext cx="3218029" cy="6169416"/>
            <a:chOff x="0" y="0"/>
            <a:chExt cx="4290705" cy="82258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90705" cy="6895407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65055" y="6857307"/>
              <a:ext cx="3695798" cy="1368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Verificar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Identidad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976934" y="1081219"/>
              <a:ext cx="2540366" cy="3356449"/>
              <a:chOff x="0" y="0"/>
              <a:chExt cx="756392" cy="99938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396" b="-39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3546043" y="4427183"/>
            <a:ext cx="1905275" cy="2517337"/>
            <a:chOff x="0" y="0"/>
            <a:chExt cx="756392" cy="99938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6392" cy="999380"/>
            </a:xfrm>
            <a:custGeom>
              <a:avLst/>
              <a:gdLst/>
              <a:ahLst/>
              <a:cxnLst/>
              <a:rect l="l" t="t" r="r" b="b"/>
              <a:pathLst>
                <a:path w="756392" h="999380">
                  <a:moveTo>
                    <a:pt x="0" y="0"/>
                  </a:moveTo>
                  <a:lnTo>
                    <a:pt x="756392" y="0"/>
                  </a:lnTo>
                  <a:lnTo>
                    <a:pt x="756392" y="999380"/>
                  </a:lnTo>
                  <a:lnTo>
                    <a:pt x="0" y="999380"/>
                  </a:lnTo>
                  <a:close/>
                </a:path>
              </a:pathLst>
            </a:custGeom>
            <a:blipFill>
              <a:blip r:embed="rId5"/>
              <a:stretch>
                <a:fillRect t="-153" b="-1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2652229"/>
            <a:ext cx="3218029" cy="5171555"/>
          </a:xfrm>
          <a:custGeom>
            <a:avLst/>
            <a:gdLst/>
            <a:ahLst/>
            <a:cxnLst/>
            <a:rect l="l" t="t" r="r" b="b"/>
            <a:pathLst>
              <a:path w="4290705" h="6895407">
                <a:moveTo>
                  <a:pt x="0" y="0"/>
                </a:moveTo>
                <a:lnTo>
                  <a:pt x="4290705" y="0"/>
                </a:lnTo>
                <a:lnTo>
                  <a:pt x="4290705" y="6895407"/>
                </a:lnTo>
                <a:lnTo>
                  <a:pt x="0" y="68954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56940" y="7806938"/>
            <a:ext cx="2619680" cy="4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Iniciar</a:t>
            </a:r>
            <a:r>
              <a: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 </a:t>
            </a:r>
            <a:r>
              <a:rPr lang="en-US" sz="2999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Bold"/>
                <a:cs typeface="Poppins Bold"/>
                <a:sym typeface="Poppins Bold"/>
              </a:rPr>
              <a:t>Sesión</a:t>
            </a:r>
            <a:endParaRPr lang="en-US" sz="2999" b="1" dirty="0">
              <a:solidFill>
                <a:srgbClr val="4197CB"/>
              </a:solidFill>
              <a:latin typeface="Century Gothic" panose="020B0502020202020204" pitchFamily="34" charset="0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926685" y="4221776"/>
            <a:ext cx="3218029" cy="5659381"/>
            <a:chOff x="0" y="0"/>
            <a:chExt cx="4290705" cy="75458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90705" cy="6895407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07097" y="6895407"/>
              <a:ext cx="3284034" cy="650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Escanear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QR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978932" y="1086712"/>
              <a:ext cx="2540366" cy="3356449"/>
              <a:chOff x="0" y="0"/>
              <a:chExt cx="756392" cy="99938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" b="-3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DAEC87-7BB0-E92D-A0C7-9EAD6A5B129B}"/>
              </a:ext>
            </a:extLst>
          </p:cNvPr>
          <p:cNvGrpSpPr/>
          <p:nvPr/>
        </p:nvGrpSpPr>
        <p:grpSpPr>
          <a:xfrm>
            <a:off x="12717133" y="3610494"/>
            <a:ext cx="3524994" cy="5630807"/>
            <a:chOff x="12717133" y="3610494"/>
            <a:chExt cx="3524994" cy="5630807"/>
          </a:xfrm>
        </p:grpSpPr>
        <p:sp>
          <p:nvSpPr>
            <p:cNvPr id="22" name="Freeform 22"/>
            <p:cNvSpPr/>
            <p:nvPr/>
          </p:nvSpPr>
          <p:spPr>
            <a:xfrm>
              <a:off x="12819915" y="3610494"/>
              <a:ext cx="3218029" cy="5171556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17133" y="8753475"/>
              <a:ext cx="3524994" cy="487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Elija </a:t>
              </a: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el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Idioma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F9048B-C0BE-B4B0-EB3E-81E000344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53077" y="4435077"/>
              <a:ext cx="1885058" cy="251733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FD7FA14-DFDB-44EC-E78E-55ED5C4965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843"/>
          <a:stretch>
            <a:fillRect/>
          </a:stretch>
        </p:blipFill>
        <p:spPr>
          <a:xfrm>
            <a:off x="1759526" y="3604697"/>
            <a:ext cx="1904205" cy="24121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3D73A74B-A774-D070-4A66-7D718A9084D2}"/>
              </a:ext>
            </a:extLst>
          </p:cNvPr>
          <p:cNvCxnSpPr>
            <a:cxnSpLocks/>
          </p:cNvCxnSpPr>
          <p:nvPr/>
        </p:nvCxnSpPr>
        <p:spPr>
          <a:xfrm>
            <a:off x="10713511" y="2179225"/>
            <a:ext cx="2138893" cy="2095774"/>
          </a:xfrm>
          <a:prstGeom prst="bentConnector3">
            <a:avLst>
              <a:gd name="adj1" fmla="val 50000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C045F7B6-A013-5A6C-91F3-400E5A7B17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468072" y="1600476"/>
            <a:ext cx="6640025" cy="3818231"/>
          </a:xfrm>
          <a:prstGeom prst="bentConnector3">
            <a:avLst>
              <a:gd name="adj1" fmla="val 16199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DC834ED8-D374-912B-EECC-D7588E24513C}"/>
              </a:ext>
            </a:extLst>
          </p:cNvPr>
          <p:cNvCxnSpPr>
            <a:cxnSpLocks/>
          </p:cNvCxnSpPr>
          <p:nvPr/>
        </p:nvCxnSpPr>
        <p:spPr>
          <a:xfrm>
            <a:off x="5105400" y="1193922"/>
            <a:ext cx="5491529" cy="985303"/>
          </a:xfrm>
          <a:prstGeom prst="bentConnector3">
            <a:avLst>
              <a:gd name="adj1" fmla="val 50000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E76291BD-8899-C676-B0B1-6BE87447D27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43344" y="1943208"/>
            <a:ext cx="3727563" cy="2203349"/>
          </a:xfrm>
          <a:prstGeom prst="bentConnector3">
            <a:avLst>
              <a:gd name="adj1" fmla="val 100177"/>
            </a:avLst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BA83DE-9525-A9CA-692F-825FF1AC3F44}"/>
              </a:ext>
            </a:extLst>
          </p:cNvPr>
          <p:cNvCxnSpPr>
            <a:cxnSpLocks/>
          </p:cNvCxnSpPr>
          <p:nvPr/>
        </p:nvCxnSpPr>
        <p:spPr>
          <a:xfrm>
            <a:off x="-152400" y="4769334"/>
            <a:ext cx="3505200" cy="0"/>
          </a:xfrm>
          <a:prstGeom prst="straightConnector1">
            <a:avLst/>
          </a:prstGeom>
          <a:ln w="381000" cap="flat">
            <a:solidFill>
              <a:srgbClr val="4197CB">
                <a:alpha val="24706"/>
              </a:srgbClr>
            </a:solidFill>
            <a:prstDash val="solid"/>
            <a:headEnd type="none" w="sm" len="sm"/>
            <a:tailEnd type="arrow" w="med" len="sm"/>
          </a:ln>
        </p:spPr>
      </p:cxnSp>
      <p:grpSp>
        <p:nvGrpSpPr>
          <p:cNvPr id="14" name="Group 14"/>
          <p:cNvGrpSpPr/>
          <p:nvPr/>
        </p:nvGrpSpPr>
        <p:grpSpPr>
          <a:xfrm>
            <a:off x="1028700" y="2305568"/>
            <a:ext cx="3218029" cy="6189081"/>
            <a:chOff x="0" y="0"/>
            <a:chExt cx="4290705" cy="82521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90705" cy="6895407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81289" y="6883528"/>
              <a:ext cx="2937798" cy="13685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Crear y </a:t>
              </a: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verificar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PIN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80006" y="1086441"/>
              <a:ext cx="2540366" cy="3356449"/>
              <a:chOff x="0" y="0"/>
              <a:chExt cx="756392" cy="9993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274" b="-27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5925971" y="747811"/>
            <a:ext cx="3218029" cy="5630807"/>
            <a:chOff x="0" y="0"/>
            <a:chExt cx="4290705" cy="75077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90705" cy="6895407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45068" y="6857307"/>
              <a:ext cx="3614042" cy="650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Foto de </a:t>
              </a: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perfil</a:t>
              </a:r>
              <a:endParaRPr lang="en-US" sz="2999" b="1" dirty="0">
                <a:solidFill>
                  <a:srgbClr val="4197CB"/>
                </a:solidFill>
                <a:latin typeface="Century Gothic" panose="020B0502020202020204" pitchFamily="34" charset="0"/>
                <a:cs typeface="Poppins Bold"/>
                <a:sym typeface="Poppins Bold"/>
              </a:endParaRP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981907" y="1086651"/>
              <a:ext cx="2540366" cy="3356449"/>
              <a:chOff x="0" y="0"/>
              <a:chExt cx="756392" cy="9993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756392" cy="999380"/>
              </a:xfrm>
              <a:custGeom>
                <a:avLst/>
                <a:gdLst/>
                <a:ahLst/>
                <a:cxnLst/>
                <a:rect l="l" t="t" r="r" b="b"/>
                <a:pathLst>
                  <a:path w="756392" h="999380">
                    <a:moveTo>
                      <a:pt x="0" y="0"/>
                    </a:moveTo>
                    <a:lnTo>
                      <a:pt x="756392" y="0"/>
                    </a:lnTo>
                    <a:lnTo>
                      <a:pt x="756392" y="999380"/>
                    </a:lnTo>
                    <a:lnTo>
                      <a:pt x="0" y="99938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96" b="-39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620F0F-3273-34D3-6E88-AE5297599AE4}"/>
              </a:ext>
            </a:extLst>
          </p:cNvPr>
          <p:cNvGrpSpPr/>
          <p:nvPr/>
        </p:nvGrpSpPr>
        <p:grpSpPr>
          <a:xfrm>
            <a:off x="14043273" y="2552700"/>
            <a:ext cx="3218029" cy="5171556"/>
            <a:chOff x="14043273" y="2552700"/>
            <a:chExt cx="3218029" cy="5171556"/>
          </a:xfrm>
        </p:grpSpPr>
        <p:sp>
          <p:nvSpPr>
            <p:cNvPr id="10" name="Freeform 10"/>
            <p:cNvSpPr/>
            <p:nvPr/>
          </p:nvSpPr>
          <p:spPr>
            <a:xfrm>
              <a:off x="14043273" y="2552700"/>
              <a:ext cx="3218029" cy="5171556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1EFF12-71AE-4E06-1D95-8371873D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86489" y="3380242"/>
              <a:ext cx="1879975" cy="251054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9C6534-224C-89F4-BBA8-D296879065CD}"/>
              </a:ext>
            </a:extLst>
          </p:cNvPr>
          <p:cNvGrpSpPr/>
          <p:nvPr/>
        </p:nvGrpSpPr>
        <p:grpSpPr>
          <a:xfrm>
            <a:off x="9808071" y="3394594"/>
            <a:ext cx="3218029" cy="5659381"/>
            <a:chOff x="9808071" y="3394594"/>
            <a:chExt cx="3218029" cy="5659381"/>
          </a:xfrm>
        </p:grpSpPr>
        <p:sp>
          <p:nvSpPr>
            <p:cNvPr id="5" name="Freeform 5"/>
            <p:cNvSpPr/>
            <p:nvPr/>
          </p:nvSpPr>
          <p:spPr>
            <a:xfrm>
              <a:off x="9808071" y="3394594"/>
              <a:ext cx="3218029" cy="5171555"/>
            </a:xfrm>
            <a:custGeom>
              <a:avLst/>
              <a:gdLst/>
              <a:ahLst/>
              <a:cxnLst/>
              <a:rect l="l" t="t" r="r" b="b"/>
              <a:pathLst>
                <a:path w="4290705" h="6895407">
                  <a:moveTo>
                    <a:pt x="0" y="0"/>
                  </a:moveTo>
                  <a:lnTo>
                    <a:pt x="4290705" y="0"/>
                  </a:lnTo>
                  <a:lnTo>
                    <a:pt x="4290705" y="6895407"/>
                  </a:lnTo>
                  <a:lnTo>
                    <a:pt x="0" y="68954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888438" y="8566149"/>
              <a:ext cx="3057293" cy="4878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 dirty="0" err="1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Asignar</a:t>
              </a:r>
              <a:r>
                <a:rPr lang="en-US" sz="2999" b="1" dirty="0">
                  <a:solidFill>
                    <a:srgbClr val="4197CB"/>
                  </a:solidFill>
                  <a:latin typeface="Century Gothic" panose="020B0502020202020204" pitchFamily="34" charset="0"/>
                  <a:cs typeface="Poppins Bold"/>
                  <a:sym typeface="Poppins Bold"/>
                </a:rPr>
                <a:t> Insignia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FC1218-9AE9-4523-3093-E18ABC39D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37675" y="4209654"/>
              <a:ext cx="1899873" cy="2542376"/>
            </a:xfrm>
            <a:prstGeom prst="rect">
              <a:avLst/>
            </a:prstGeom>
          </p:spPr>
        </p:pic>
      </p:grp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087" y="-245037"/>
            <a:ext cx="18564349" cy="10602333"/>
          </a:xfrm>
          <a:custGeom>
            <a:avLst/>
            <a:gdLst/>
            <a:ahLst/>
            <a:cxnLst/>
            <a:rect l="l" t="t" r="r" b="b"/>
            <a:pathLst>
              <a:path w="18564349" h="10602333">
                <a:moveTo>
                  <a:pt x="0" y="0"/>
                </a:moveTo>
                <a:lnTo>
                  <a:pt x="18564349" y="0"/>
                </a:lnTo>
                <a:lnTo>
                  <a:pt x="18564349" y="10602333"/>
                </a:lnTo>
                <a:lnTo>
                  <a:pt x="0" y="106023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6" r="-33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309212"/>
            <a:ext cx="4286726" cy="131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24"/>
              </a:lnSpc>
              <a:spcBef>
                <a:spcPct val="0"/>
              </a:spcBef>
            </a:pPr>
            <a:r>
              <a:rPr lang="en-US" sz="8088" b="1">
                <a:solidFill>
                  <a:srgbClr val="4197CB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WEAVIX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2071" y="1586238"/>
            <a:ext cx="10690284" cy="181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67"/>
              </a:lnSpc>
              <a:spcBef>
                <a:spcPct val="0"/>
              </a:spcBef>
            </a:pPr>
            <a:r>
              <a:rPr lang="en-US" sz="5400" b="1" spc="925" dirty="0">
                <a:solidFill>
                  <a:srgbClr val="FFFFFF"/>
                </a:solidFill>
                <a:latin typeface="Century Gothic" panose="020B0502020202020204" pitchFamily="34" charset="0"/>
                <a:ea typeface="Poppins Ultra-Bold"/>
                <a:cs typeface="Poppins Ultra-Bold"/>
                <a:sym typeface="Poppins Ultra-Bold"/>
              </a:rPr>
              <a:t>DEMOSTRACIÓN DE WALT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F9E3-BE09-1AD5-8519-327DEA73C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6178" y="1208387"/>
            <a:ext cx="4586068" cy="74687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452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957" t="-8927" r="-50814" b="-45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699" y="885825"/>
            <a:ext cx="6510787" cy="81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Iniciar</a:t>
            </a:r>
            <a:r>
              <a:rPr lang="en-US" sz="5000" b="1" dirty="0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 </a:t>
            </a:r>
            <a:r>
              <a:rPr lang="en-US" sz="5000" b="1" dirty="0" err="1">
                <a:solidFill>
                  <a:srgbClr val="4197CB"/>
                </a:solidFill>
                <a:latin typeface="Century Gothic" panose="020B0502020202020204" pitchFamily="34" charset="0"/>
                <a:ea typeface="Poppins Semi-Bold"/>
                <a:cs typeface="Poppins Semi-Bold"/>
                <a:sym typeface="Poppins Semi-Bold"/>
              </a:rPr>
              <a:t>Sesión</a:t>
            </a:r>
            <a:endParaRPr lang="en-US" sz="5000" b="1" dirty="0">
              <a:solidFill>
                <a:srgbClr val="4197CB"/>
              </a:solidFill>
              <a:latin typeface="Century Gothic" panose="020B0502020202020204" pitchFamily="34" charset="0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568450"/>
            <a:ext cx="7404702" cy="12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Toca la Insignia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3840242"/>
            <a:ext cx="8707985" cy="489301"/>
            <a:chOff x="0" y="-85725"/>
            <a:chExt cx="11610646" cy="652402"/>
          </a:xfrm>
        </p:grpSpPr>
        <p:sp>
          <p:nvSpPr>
            <p:cNvPr id="8" name="TextBox 8"/>
            <p:cNvSpPr txBox="1"/>
            <p:nvPr/>
          </p:nvSpPr>
          <p:spPr>
            <a:xfrm>
              <a:off x="1975547" y="-85725"/>
              <a:ext cx="963509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Seleccione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Toque la insignia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5" name="AutoShape 15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5123805"/>
            <a:ext cx="8707985" cy="1027910"/>
            <a:chOff x="0" y="-85725"/>
            <a:chExt cx="11610646" cy="1370548"/>
          </a:xfrm>
        </p:grpSpPr>
        <p:sp>
          <p:nvSpPr>
            <p:cNvPr id="17" name="TextBox 17"/>
            <p:cNvSpPr txBox="1"/>
            <p:nvPr/>
          </p:nvSpPr>
          <p:spPr>
            <a:xfrm>
              <a:off x="1975547" y="-85725"/>
              <a:ext cx="9635099" cy="137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Toca la insignia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la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parte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posterior de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tu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walt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4" name="AutoShape 24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0" y="6855937"/>
            <a:ext cx="8707985" cy="489301"/>
            <a:chOff x="0" y="-85725"/>
            <a:chExt cx="11610646" cy="652402"/>
          </a:xfrm>
        </p:grpSpPr>
        <p:sp>
          <p:nvSpPr>
            <p:cNvPr id="26" name="TextBox 26"/>
            <p:cNvSpPr txBox="1"/>
            <p:nvPr/>
          </p:nvSpPr>
          <p:spPr>
            <a:xfrm>
              <a:off x="1975547" y="-85725"/>
              <a:ext cx="963509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Mantenga</a:t>
              </a:r>
              <a:r>
                <a:rPr lang="en-US" sz="3000" dirty="0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 hasta </a:t>
              </a: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recibir</a:t>
              </a:r>
              <a:r>
                <a:rPr lang="en-US" sz="3000" dirty="0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/>
                  <a:ea typeface="Poppins Light"/>
                  <a:cs typeface="Poppins Light"/>
                  <a:sym typeface="Poppins Light"/>
                </a:rPr>
                <a:t>confirmación</a:t>
              </a:r>
              <a:endParaRPr lang="en-US" sz="3000" dirty="0">
                <a:solidFill>
                  <a:srgbClr val="FFFFFF"/>
                </a:solidFill>
                <a:latin typeface="Century Gothic"/>
                <a:ea typeface="Poppins Light"/>
                <a:cs typeface="Poppins Light"/>
                <a:sym typeface="Poppins Light"/>
              </a:endParaRP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3" name="AutoShape 33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0" y="8139499"/>
            <a:ext cx="8707985" cy="489301"/>
            <a:chOff x="0" y="-85725"/>
            <a:chExt cx="11610646" cy="652402"/>
          </a:xfrm>
        </p:grpSpPr>
        <p:sp>
          <p:nvSpPr>
            <p:cNvPr id="35" name="TextBox 35"/>
            <p:cNvSpPr txBox="1"/>
            <p:nvPr/>
          </p:nvSpPr>
          <p:spPr>
            <a:xfrm>
              <a:off x="1975547" y="-85725"/>
              <a:ext cx="9635099" cy="65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Ingrese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el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PIN y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continúe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en</a:t>
              </a:r>
              <a:r>
                <a:rPr lang="en-US" sz="3000" dirty="0">
                  <a:solidFill>
                    <a:srgbClr val="FFFFFF"/>
                  </a:solidFill>
                  <a:latin typeface="Century Gothic" panose="020B0502020202020204" pitchFamily="34" charset="0"/>
                  <a:ea typeface="Poppins Light"/>
                  <a:cs typeface="Poppins Light"/>
                  <a:sym typeface="Poppins Light"/>
                </a:rPr>
                <a:t> walt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062759" y="0"/>
              <a:ext cx="534246" cy="534246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197CB">
                      <a:alpha val="69500"/>
                    </a:srgbClr>
                  </a:gs>
                  <a:gs pos="100000">
                    <a:srgbClr val="4197CB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219291" y="156532"/>
              <a:ext cx="221182" cy="221182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97CB"/>
              </a:solidFill>
            </p:spPr>
            <p:txBody>
              <a:bodyPr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2" name="AutoShape 42"/>
            <p:cNvSpPr/>
            <p:nvPr/>
          </p:nvSpPr>
          <p:spPr>
            <a:xfrm>
              <a:off x="0" y="267123"/>
              <a:ext cx="1329882" cy="0"/>
            </a:xfrm>
            <a:prstGeom prst="line">
              <a:avLst/>
            </a:prstGeom>
            <a:ln w="50800" cap="flat">
              <a:solidFill>
                <a:srgbClr val="4197C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</p:grpSp>
      <p:pic>
        <p:nvPicPr>
          <p:cNvPr id="45" name="Badge_In_Tester">
            <a:hlinkClick r:id="" action="ppaction://media"/>
            <a:extLst>
              <a:ext uri="{FF2B5EF4-FFF2-40B4-BE49-F238E27FC236}">
                <a16:creationId xmlns:a16="http://schemas.microsoft.com/office/drawing/2014/main" id="{2F359906-B95E-5C0F-CF90-381F63280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917" t="914" r="20993" b="1147"/>
          <a:stretch/>
        </p:blipFill>
        <p:spPr>
          <a:xfrm>
            <a:off x="9960112" y="1952010"/>
            <a:ext cx="7309120" cy="730912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D1EEC8D-300E-FFB7-1CDB-A12E3A443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18282356" cy="1028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A6EE920A7DB4983C7EEE2BAB6956C" ma:contentTypeVersion="2" ma:contentTypeDescription="Create a new document." ma:contentTypeScope="" ma:versionID="e4de41c36acf6a9c654004d7343969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e91d7d0deee1bba1da7253951e1679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11EB4B-D1A3-4554-B6BF-1099FF402955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64AB9D9-D248-493D-BB3C-C4C621EED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AFC1E1-08AD-4D19-BCA6-B1F22F6DD9A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7d8fc7-b6eb-4a3b-9d89-708f049597bb}" enabled="0" method="" siteId="{407d8fc7-b6eb-4a3b-9d89-708f049597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811</Words>
  <Application>Microsoft Macintosh PowerPoint</Application>
  <PresentationFormat>Custom</PresentationFormat>
  <Paragraphs>202</Paragraphs>
  <Slides>33</Slides>
  <Notes>12</Notes>
  <HiddenSlides>10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Century Gothic</vt:lpstr>
      <vt:lpstr>Poppins Semi-Bold</vt:lpstr>
      <vt:lpstr>Calibri</vt:lpstr>
      <vt:lpstr>Poppins Bold</vt:lpstr>
      <vt:lpstr>Courier New</vt:lpstr>
      <vt:lpstr>Poppins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Presentation</dc:title>
  <cp:lastModifiedBy>Gabby Garlow</cp:lastModifiedBy>
  <cp:revision>1</cp:revision>
  <dcterms:created xsi:type="dcterms:W3CDTF">2006-08-16T00:00:00Z</dcterms:created>
  <dcterms:modified xsi:type="dcterms:W3CDTF">2025-09-22T18:37:19Z</dcterms:modified>
  <dc:identifier>DAGNqmAKuUw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92100.0000000000</vt:lpwstr>
  </property>
  <property fmtid="{D5CDD505-2E9C-101B-9397-08002B2CF9AE}" pid="3" name="ContentTypeId">
    <vt:lpwstr>0x010100882A6EE920A7DB4983C7EEE2BAB6956C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{"FileActivityType":"9","FileActivityTimeStamp":"2025-04-23T14:05:36.637Z","FileActivityUsersOnPage":[{"DisplayName":"Gabby Garlow","Id":"ggarlow@weavix.com"},{"DisplayName":"Taylor Linder","Id":"tlinder@weavix.com"},{"DisplayName":"Kip Enger","Id":"kenger@weavix.com"}],"FileActivityNavigationId":null}</vt:lpwstr>
  </property>
  <property fmtid="{D5CDD505-2E9C-101B-9397-08002B2CF9AE}" pid="9" name="TriggerFlowInfo">
    <vt:lpwstr/>
  </property>
  <property fmtid="{D5CDD505-2E9C-101B-9397-08002B2CF9AE}" pid="10" name="xd_ProgID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